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25C299-0671-44A4-9BB6-D480BF698BB9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033452-E683-4940-AFB5-57316EA3E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Elodea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amount of light affect the rate of photosynthesis?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Problem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large beakers (or cups)</a:t>
            </a:r>
          </a:p>
          <a:p>
            <a:r>
              <a:rPr lang="en-US" dirty="0" smtClean="0"/>
              <a:t>Sodium bicarbonate solution</a:t>
            </a:r>
          </a:p>
          <a:p>
            <a:r>
              <a:rPr lang="en-US" dirty="0" smtClean="0"/>
              <a:t>Elodea plant</a:t>
            </a:r>
          </a:p>
          <a:p>
            <a:r>
              <a:rPr lang="en-US" dirty="0" smtClean="0"/>
              <a:t>2 large test tubes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Materials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en-US" dirty="0" smtClean="0"/>
              <a:t>1.	Fill large beaker about half full with sodium bicarbonate solution.  This solution is a source of carbon dioxide.</a:t>
            </a:r>
          </a:p>
          <a:p>
            <a:pPr marL="624078" indent="-514350">
              <a:buNone/>
            </a:pPr>
            <a:r>
              <a:rPr lang="en-US" dirty="0" smtClean="0"/>
              <a:t>2.	Place an elodea plant in a large test tube with the cut stem at the bottom.  </a:t>
            </a:r>
          </a:p>
          <a:p>
            <a:pPr marL="624078" indent="-514350">
              <a:buNone/>
            </a:pPr>
            <a:r>
              <a:rPr lang="en-US" dirty="0" smtClean="0"/>
              <a:t>3.	Fill the test tube with sodium bicarbonate solution.</a:t>
            </a:r>
          </a:p>
          <a:p>
            <a:pPr marL="624078" indent="-514350">
              <a:buAutoNum type="arabicPeriod" startAt="4"/>
            </a:pPr>
            <a:r>
              <a:rPr lang="en-US" dirty="0" smtClean="0"/>
              <a:t>Hold your thumb over the mouth of the tube and lower it to the bottom of the beaker.  No air should be in the test tube.</a:t>
            </a:r>
          </a:p>
          <a:p>
            <a:pPr marL="624078" indent="-514350">
              <a:buNone/>
            </a:pPr>
            <a:r>
              <a:rPr lang="en-US" dirty="0" smtClean="0"/>
              <a:t>	Hint: A quarter between the test tube and </a:t>
            </a:r>
            <a:r>
              <a:rPr lang="en-US" smtClean="0"/>
              <a:t>your thumb helps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Procedure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US" dirty="0" smtClean="0"/>
              <a:t>5.	Place the beaker and test tube near a window or other source of bright light.</a:t>
            </a:r>
          </a:p>
          <a:p>
            <a:pPr marL="624078" indent="-514350">
              <a:buNone/>
            </a:pPr>
            <a:r>
              <a:rPr lang="en-US" dirty="0" smtClean="0"/>
              <a:t>6.	Repeat the set up for a second beaker and test tube.</a:t>
            </a:r>
          </a:p>
          <a:p>
            <a:pPr marL="624078" indent="-514350">
              <a:buNone/>
            </a:pPr>
            <a:r>
              <a:rPr lang="en-US" dirty="0" smtClean="0"/>
              <a:t>7.	Place the second beaker and test tube in a dark location.</a:t>
            </a:r>
          </a:p>
          <a:p>
            <a:pPr marL="624078" indent="-514350">
              <a:buNone/>
            </a:pPr>
            <a:r>
              <a:rPr lang="en-US" dirty="0" smtClean="0"/>
              <a:t>8.	Wait a few days and compare your results.</a:t>
            </a:r>
          </a:p>
          <a:p>
            <a:pPr marL="624078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Continued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Beaker in 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Beaker in Dark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Bubbl</a:t>
                      </a:r>
                      <a:r>
                        <a:rPr lang="en-US" baseline="0" dirty="0" smtClean="0"/>
                        <a:t>e Diameter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 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 2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Data Table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Compare the results of the two beakers.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Explain any differences between the two.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gas is the bubble composed of?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Why should this gas be considered a waste product?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were the controls in this experiment?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How would your results vary if the “light” beaker had lower light conditions?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would you expect to happen if we moved the second beaker into the light?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V.  Conclusion-</a:t>
            </a:r>
            <a:r>
              <a:rPr lang="en-US" sz="2700" dirty="0" smtClean="0"/>
              <a:t>Write Questions and Answers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145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Elodea Lab</vt:lpstr>
      <vt:lpstr>I.  Problem</vt:lpstr>
      <vt:lpstr>II.  Materials</vt:lpstr>
      <vt:lpstr>III.  Procedure</vt:lpstr>
      <vt:lpstr>Procedure Continued </vt:lpstr>
      <vt:lpstr>IV.  Data Table</vt:lpstr>
      <vt:lpstr>V.  Conclusion-Write Questions and Answers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Material is Produced During Photosynthesis?</dc:title>
  <dc:creator>windj</dc:creator>
  <cp:lastModifiedBy>Emily Klein</cp:lastModifiedBy>
  <cp:revision>17</cp:revision>
  <dcterms:created xsi:type="dcterms:W3CDTF">2012-02-01T17:40:03Z</dcterms:created>
  <dcterms:modified xsi:type="dcterms:W3CDTF">2017-09-12T15:47:02Z</dcterms:modified>
</cp:coreProperties>
</file>