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0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7E187-E1F6-418B-A3A2-871AAE047819}" type="datetimeFigureOut">
              <a:rPr lang="en-US" smtClean="0"/>
              <a:t>11/6/17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7B3F73-DD99-4979-8604-02EA7FC33D7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7E187-E1F6-418B-A3A2-871AAE047819}" type="datetimeFigureOut">
              <a:rPr lang="en-US" smtClean="0"/>
              <a:t>11/6/17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3F73-DD99-4979-8604-02EA7FC33D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7E187-E1F6-418B-A3A2-871AAE047819}" type="datetimeFigureOut">
              <a:rPr lang="en-US" smtClean="0"/>
              <a:t>11/6/17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3F73-DD99-4979-8604-02EA7FC33D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7E187-E1F6-418B-A3A2-871AAE047819}" type="datetimeFigureOut">
              <a:rPr lang="en-US" smtClean="0"/>
              <a:t>11/6/17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3F73-DD99-4979-8604-02EA7FC33D7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7E187-E1F6-418B-A3A2-871AAE047819}" type="datetimeFigureOut">
              <a:rPr lang="en-US" smtClean="0"/>
              <a:t>11/6/17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7B3F73-DD99-4979-8604-02EA7FC33D7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7E187-E1F6-418B-A3A2-871AAE047819}" type="datetimeFigureOut">
              <a:rPr lang="en-US" smtClean="0"/>
              <a:t>11/6/17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3F73-DD99-4979-8604-02EA7FC33D7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7E187-E1F6-418B-A3A2-871AAE047819}" type="datetimeFigureOut">
              <a:rPr lang="en-US" smtClean="0"/>
              <a:t>11/6/17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3F73-DD99-4979-8604-02EA7FC33D7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7E187-E1F6-418B-A3A2-871AAE047819}" type="datetimeFigureOut">
              <a:rPr lang="en-US" smtClean="0"/>
              <a:t>11/6/17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3F73-DD99-4979-8604-02EA7FC33D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7E187-E1F6-418B-A3A2-871AAE047819}" type="datetimeFigureOut">
              <a:rPr lang="en-US" smtClean="0"/>
              <a:t>11/6/17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3F73-DD99-4979-8604-02EA7FC33D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7E187-E1F6-418B-A3A2-871AAE047819}" type="datetimeFigureOut">
              <a:rPr lang="en-US" smtClean="0"/>
              <a:t>11/6/17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3F73-DD99-4979-8604-02EA7FC33D7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7E187-E1F6-418B-A3A2-871AAE047819}" type="datetimeFigureOut">
              <a:rPr lang="en-US" smtClean="0"/>
              <a:t>11/6/17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7B3F73-DD99-4979-8604-02EA7FC33D7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897E187-E1F6-418B-A3A2-871AAE047819}" type="datetimeFigureOut">
              <a:rPr lang="en-US" smtClean="0"/>
              <a:t>11/6/17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7B3F73-DD99-4979-8604-02EA7FC33D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conarchive.com/show/looney-tunes-icons-by-sykonist/Marvin-Martian-Angry-with-gun-icon.html" TargetMode="Externa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Looney Dichotomous Key</a:t>
            </a:r>
            <a:endParaRPr lang="en-US" dirty="0"/>
          </a:p>
        </p:txBody>
      </p:sp>
      <p:pic>
        <p:nvPicPr>
          <p:cNvPr id="23554" name="Picture 2" descr="http://t1.gstatic.com/images?q=tbn:ANd9GcS_-Q-TxsJtMzIkwUNb6bRbMnHGfAKU4aG09RD6iJPEpLeNB6Sl0oNOkrz0i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200400"/>
            <a:ext cx="4876800" cy="3616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Dichotomous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Dichotomous keys are used by scientists in the field to quickly identify species without having to look through pages and pages of pictures and read lengthy descriptions.</a:t>
            </a:r>
          </a:p>
          <a:p>
            <a:r>
              <a:rPr lang="en-US" dirty="0" smtClean="0"/>
              <a:t>Each number has two lettered choices: “A” and “B”.</a:t>
            </a:r>
          </a:p>
          <a:p>
            <a:r>
              <a:rPr lang="en-US" dirty="0" smtClean="0"/>
              <a:t>Always start with the first statement.</a:t>
            </a:r>
          </a:p>
          <a:p>
            <a:r>
              <a:rPr lang="en-US" dirty="0" smtClean="0"/>
              <a:t>Choose the lettered choice that fits your organisms and follow the instructions.</a:t>
            </a:r>
          </a:p>
          <a:p>
            <a:r>
              <a:rPr lang="en-US" dirty="0" smtClean="0"/>
              <a:t>Continue until you reach a species name.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One—</a:t>
            </a:r>
            <a:r>
              <a:rPr lang="en-US" dirty="0" err="1" smtClean="0"/>
              <a:t>Pepe</a:t>
            </a:r>
            <a:r>
              <a:rPr lang="en-US" dirty="0" smtClean="0"/>
              <a:t> Le Pew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Read statement 1.</a:t>
            </a:r>
          </a:p>
          <a:p>
            <a:r>
              <a:rPr lang="en-US" dirty="0" err="1" smtClean="0"/>
              <a:t>Pepe</a:t>
            </a:r>
            <a:r>
              <a:rPr lang="en-US" dirty="0" smtClean="0"/>
              <a:t> does not have a bill so go to step 4.</a:t>
            </a:r>
          </a:p>
          <a:p>
            <a:r>
              <a:rPr lang="en-US" dirty="0" smtClean="0"/>
              <a:t>He is not wearing a hat or helmet so go to step 7.</a:t>
            </a:r>
          </a:p>
          <a:p>
            <a:r>
              <a:rPr lang="en-US" dirty="0" smtClean="0"/>
              <a:t>He has fur on his head.  Go to step 8.</a:t>
            </a:r>
          </a:p>
          <a:p>
            <a:r>
              <a:rPr lang="en-US" dirty="0" smtClean="0"/>
              <a:t>Short ears.  Step 10.</a:t>
            </a:r>
          </a:p>
          <a:p>
            <a:r>
              <a:rPr lang="en-US" dirty="0" smtClean="0"/>
              <a:t>Black on top and white on the bottom.  Step 11.</a:t>
            </a:r>
          </a:p>
          <a:p>
            <a:r>
              <a:rPr lang="en-US" dirty="0" err="1" smtClean="0"/>
              <a:t>Pepe</a:t>
            </a:r>
            <a:r>
              <a:rPr lang="en-US" dirty="0" smtClean="0"/>
              <a:t> has rounded ears, a black nose, a crest of fur on his head and likes to chase female cats with paint down their backs.  Write his name as </a:t>
            </a:r>
            <a:r>
              <a:rPr lang="en-US" u="sng" dirty="0" err="1" smtClean="0"/>
              <a:t>Jigaloe</a:t>
            </a:r>
            <a:r>
              <a:rPr lang="en-US" u="sng" dirty="0" smtClean="0"/>
              <a:t> </a:t>
            </a:r>
            <a:r>
              <a:rPr lang="en-US" u="sng" dirty="0" err="1" smtClean="0"/>
              <a:t>pickemupus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26626" name="Picture 2" descr="http://icons.iconarchive.com/icons/sykonist/looney-tunes/256/Pepe-Le-Pew-ic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0"/>
            <a:ext cx="24384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Two—Daffy Duck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Read statement 1.</a:t>
            </a:r>
          </a:p>
          <a:p>
            <a:r>
              <a:rPr lang="en-US" dirty="0" smtClean="0"/>
              <a:t>Daffy has a bill so go to step 2.</a:t>
            </a:r>
          </a:p>
          <a:p>
            <a:r>
              <a:rPr lang="en-US" dirty="0" smtClean="0"/>
              <a:t>He does not have eyelashes so go to step 3.</a:t>
            </a:r>
          </a:p>
          <a:p>
            <a:r>
              <a:rPr lang="en-US" dirty="0" smtClean="0"/>
              <a:t>His bill is broad, smooth and rounded.  Write his name as </a:t>
            </a:r>
            <a:r>
              <a:rPr lang="en-US" u="sng" dirty="0" err="1" smtClean="0"/>
              <a:t>Chirpus</a:t>
            </a:r>
            <a:r>
              <a:rPr lang="en-US" u="sng" dirty="0" smtClean="0"/>
              <a:t> </a:t>
            </a:r>
            <a:r>
              <a:rPr lang="en-US" u="sng" dirty="0" err="1" smtClean="0"/>
              <a:t>dafficus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29698" name="Picture 2" descr="http://www.well-shoes.com/userfiles/Daffy-Duc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-30480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 Three—Marvin the Martian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Read statement 1.</a:t>
            </a:r>
          </a:p>
          <a:p>
            <a:r>
              <a:rPr lang="en-US" dirty="0" smtClean="0"/>
              <a:t>Marvin does not have a bill so go to step 4.</a:t>
            </a:r>
          </a:p>
          <a:p>
            <a:r>
              <a:rPr lang="en-US" dirty="0" smtClean="0"/>
              <a:t>He is wearing a hat or helmet so go to step 5.</a:t>
            </a:r>
          </a:p>
          <a:p>
            <a:r>
              <a:rPr lang="en-US" dirty="0" smtClean="0"/>
              <a:t>He has no nose and is wearing a cool-looking helmet with a scrub brush on top so write his name as </a:t>
            </a:r>
            <a:r>
              <a:rPr lang="en-US" u="sng" dirty="0" err="1" smtClean="0"/>
              <a:t>Exitus</a:t>
            </a:r>
            <a:r>
              <a:rPr lang="en-US" u="sng" dirty="0" smtClean="0"/>
              <a:t> </a:t>
            </a:r>
            <a:r>
              <a:rPr lang="en-US" u="sng" dirty="0" err="1" smtClean="0"/>
              <a:t>outlandeous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8674" name="Picture 2" descr="Marvin Martian Angry with gun ic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762000"/>
            <a:ext cx="21336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</TotalTime>
  <Words>284</Words>
  <Application>Microsoft Macintosh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Looney Dichotomous Key</vt:lpstr>
      <vt:lpstr>Dichotomous Keys</vt:lpstr>
      <vt:lpstr>Example One—Pepe Le Pew</vt:lpstr>
      <vt:lpstr>Example Two—Daffy Duck</vt:lpstr>
      <vt:lpstr>Example Three—Marvin the Martian</vt:lpstr>
    </vt:vector>
  </TitlesOfParts>
  <Company>Lewisville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Looney Dichotomous Key</dc:title>
  <dc:creator>windj</dc:creator>
  <cp:lastModifiedBy>Emily Klein</cp:lastModifiedBy>
  <cp:revision>6</cp:revision>
  <dcterms:created xsi:type="dcterms:W3CDTF">2012-04-02T21:13:31Z</dcterms:created>
  <dcterms:modified xsi:type="dcterms:W3CDTF">2017-11-06T13:40:24Z</dcterms:modified>
</cp:coreProperties>
</file>