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71331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Shape 3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Shape 4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2647950"/>
            <a:ext cx="3571874" cy="421004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-1588" y="-1588"/>
            <a:ext cx="9145588" cy="6859587"/>
          </a:xfrm>
          <a:custGeom>
            <a:avLst/>
            <a:gdLst/>
            <a:ahLst/>
            <a:cxnLst/>
            <a:rect l="0" t="0" r="0" b="0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 rot="-2460000">
            <a:off x="817111" y="1730402"/>
            <a:ext cx="5648621" cy="1204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 rot="-2460000">
            <a:off x="1212275" y="2470923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22325" y="1100137"/>
            <a:ext cx="7521574" cy="35798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spcAft>
                <a:spcPts val="0"/>
              </a:spcAft>
              <a:defRPr/>
            </a:lvl1pPr>
            <a:lvl2pPr marL="1730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2pPr>
            <a:lvl3pPr marL="401638" indent="1746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3pPr>
            <a:lvl4pPr marL="6302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4pPr>
            <a:lvl5pPr marL="8588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1097280" indent="-50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indent="5588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indent="5588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indent="1117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-1588" y="-1588"/>
            <a:ext cx="9145588" cy="6859587"/>
          </a:xfrm>
          <a:custGeom>
            <a:avLst/>
            <a:gdLst/>
            <a:ahLst/>
            <a:cxnLst/>
            <a:rect l="0" t="0" r="0" b="0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0" y="2647950"/>
            <a:ext cx="3571874" cy="421004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 rot="-2459998">
            <a:off x="819398" y="1726736"/>
            <a:ext cx="5650991" cy="12075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 rot="-2459998">
            <a:off x="1216151" y="2468304"/>
            <a:ext cx="6510527" cy="329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22958" y="1097279"/>
            <a:ext cx="3200398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700016" y="1097279"/>
            <a:ext cx="3200398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22958" y="1097279"/>
            <a:ext cx="3200398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819150" y="1701848"/>
            <a:ext cx="3200398" cy="31089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3"/>
          </p:nvPr>
        </p:nvSpPr>
        <p:spPr>
          <a:xfrm>
            <a:off x="4700016" y="1097279"/>
            <a:ext cx="3200398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4"/>
          </p:nvPr>
        </p:nvSpPr>
        <p:spPr>
          <a:xfrm>
            <a:off x="4700016" y="1701848"/>
            <a:ext cx="3200398" cy="31089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0" y="2647950"/>
            <a:ext cx="3571874" cy="421004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140" name="Shape 140"/>
          <p:cNvSpPr/>
          <p:nvPr/>
        </p:nvSpPr>
        <p:spPr>
          <a:xfrm rot="5400000">
            <a:off x="433387" y="-433387"/>
            <a:ext cx="6858000" cy="772477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 rot="-2459999">
            <a:off x="784929" y="1576102"/>
            <a:ext cx="5212079" cy="1089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749551" y="2618910"/>
            <a:ext cx="3807779" cy="3324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 rot="-2460000">
            <a:off x="1297953" y="2253383"/>
            <a:ext cx="5794758" cy="623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0" y="2647950"/>
            <a:ext cx="3571874" cy="421004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0" y="5048250"/>
            <a:ext cx="3571873" cy="1809748"/>
          </a:xfrm>
          <a:custGeom>
            <a:avLst/>
            <a:gdLst/>
            <a:ahLst/>
            <a:cxnLst/>
            <a:rect l="0" t="0" r="0" b="0"/>
            <a:pathLst>
              <a:path w="3571875" h="1809750" extrusionOk="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150" name="Shape 150"/>
          <p:cNvSpPr>
            <a:spLocks noGrp="1"/>
          </p:cNvSpPr>
          <p:nvPr>
            <p:ph type="pic" idx="2"/>
          </p:nvPr>
        </p:nvSpPr>
        <p:spPr>
          <a:xfrm>
            <a:off x="2028825" y="0"/>
            <a:ext cx="7115175" cy="685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 rot="-2459998">
            <a:off x="671196" y="1717499"/>
            <a:ext cx="5486400" cy="867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 rot="-2459999">
            <a:off x="1143478" y="2180527"/>
            <a:ext cx="6096545" cy="740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 rot="5400000">
            <a:off x="2793206" y="-870743"/>
            <a:ext cx="3579812" cy="7521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spcAft>
                <a:spcPts val="0"/>
              </a:spcAft>
              <a:defRPr/>
            </a:lvl1pPr>
            <a:lvl2pPr marL="1730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2pPr>
            <a:lvl3pPr marL="401638" indent="1746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3pPr>
            <a:lvl4pPr marL="6302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4pPr>
            <a:lvl5pPr marL="8588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1097280" indent="-50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indent="5588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indent="5588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indent="1117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 rot="5400000">
            <a:off x="5318918" y="1585119"/>
            <a:ext cx="467836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 rot="5400000">
            <a:off x="1127918" y="-396078"/>
            <a:ext cx="4678361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spcAft>
                <a:spcPts val="0"/>
              </a:spcAft>
              <a:defRPr/>
            </a:lvl1pPr>
            <a:lvl2pPr marL="1730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2pPr>
            <a:lvl3pPr marL="401638" indent="1746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3pPr>
            <a:lvl4pPr marL="6302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4pPr>
            <a:lvl5pPr marL="858838" indent="17462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1097280" indent="-50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indent="5588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indent="5588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indent="1117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7" name="Shape 167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-3175" y="5051425"/>
            <a:ext cx="3575048" cy="1806573"/>
          </a:xfrm>
          <a:custGeom>
            <a:avLst/>
            <a:gdLst/>
            <a:ahLst/>
            <a:cxnLst/>
            <a:rect l="0" t="0" r="0" b="0"/>
            <a:pathLst>
              <a:path w="3574257" h="1807368" extrusionOk="0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-1588" y="5051425"/>
            <a:ext cx="9145588" cy="1806573"/>
          </a:xfrm>
          <a:custGeom>
            <a:avLst/>
            <a:gdLst/>
            <a:ahLst/>
            <a:cxnLst/>
            <a:rect l="0" t="0" r="0" b="0"/>
            <a:pathLst>
              <a:path w="3352800" h="527584" extrusionOk="0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22325" y="1100137"/>
            <a:ext cx="7521574" cy="35798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173038" marR="0" indent="174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2pPr>
            <a:lvl3pPr marL="401638" marR="0" indent="1746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3pPr>
            <a:lvl4pPr marL="630238" marR="0" indent="174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4pPr>
            <a:lvl5pPr marL="858838" marR="0" indent="174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1097280" marR="0" indent="-508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1353312" marR="0" indent="558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1581912" marR="0" indent="558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1792224" marR="0" indent="1117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 rot="-2459999">
            <a:off x="201611" y="5870574"/>
            <a:ext cx="2176462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sldNum" idx="12"/>
          </p:nvPr>
        </p:nvSpPr>
        <p:spPr>
          <a:xfrm>
            <a:off x="8401050" y="6170612"/>
            <a:ext cx="503238" cy="503236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hyperlink" Target="http://www.stolaf.edu/people/giannini/flashanimat/molgenetics/transcription.swf" TargetMode="External"/><Relationship Id="rId6" Type="http://schemas.openxmlformats.org/officeDocument/2006/relationships/image" Target="../media/image16.png"/><Relationship Id="rId7" Type="http://schemas.openxmlformats.org/officeDocument/2006/relationships/hyperlink" Target="http://www.stolaf.edu/people/giannini/flashanimat/molgenetics/translation.swf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DNA and Protein Synthesis </a:t>
            </a:r>
            <a:b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(STAAR Review) 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9163" y="3890062"/>
            <a:ext cx="2612186" cy="145121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ctrTitle"/>
          </p:nvPr>
        </p:nvSpPr>
        <p:spPr>
          <a:xfrm rot="-2460000">
            <a:off x="817111" y="1730402"/>
            <a:ext cx="5648621" cy="12043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WHAT ARE THE TYPES OF RNA?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subTitle" idx="1"/>
          </p:nvPr>
        </p:nvSpPr>
        <p:spPr>
          <a:xfrm rot="-2460000">
            <a:off x="1212275" y="2470923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lIns="91425" tIns="9125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263" name="Shape 263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-120934"/>
            <a:ext cx="8229600" cy="86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MRNA FUNCTION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417512" y="686958"/>
            <a:ext cx="8269200" cy="132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 a message from a gene on DNA by transcription</a:t>
            </a:r>
          </a:p>
        </p:txBody>
      </p:sp>
      <p:pic>
        <p:nvPicPr>
          <p:cNvPr id="270" name="Shape 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8825" y="1916377"/>
            <a:ext cx="7557899" cy="4597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Shape 271"/>
          <p:cNvCxnSpPr/>
          <p:nvPr/>
        </p:nvCxnSpPr>
        <p:spPr>
          <a:xfrm rot="-5400000" flipH="1">
            <a:off x="3129662" y="2929824"/>
            <a:ext cx="2992500" cy="235890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72" name="Shape 272"/>
          <p:cNvSpPr txBox="1"/>
          <p:nvPr/>
        </p:nvSpPr>
        <p:spPr>
          <a:xfrm>
            <a:off x="2913063" y="1966913"/>
            <a:ext cx="1066799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417512" y="3090863"/>
            <a:ext cx="1433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mRNA</a:t>
            </a:r>
          </a:p>
        </p:txBody>
      </p:sp>
      <p:cxnSp>
        <p:nvCxnSpPr>
          <p:cNvPr id="274" name="Shape 274"/>
          <p:cNvCxnSpPr/>
          <p:nvPr/>
        </p:nvCxnSpPr>
        <p:spPr>
          <a:xfrm rot="-5400000" flipH="1">
            <a:off x="18362" y="4669524"/>
            <a:ext cx="2347799" cy="4826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75" name="Shape 275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DURVASULA</a:t>
            </a:r>
          </a:p>
        </p:txBody>
      </p:sp>
      <p:pic>
        <p:nvPicPr>
          <p:cNvPr id="276" name="Shape 2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1356123" y="3246751"/>
            <a:ext cx="2182799" cy="133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-120934"/>
            <a:ext cx="8229600" cy="868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RNA FUNCTION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417512" y="686958"/>
            <a:ext cx="8269200" cy="132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Reads the message on the mRNA</a:t>
            </a:r>
          </a:p>
        </p:txBody>
      </p:sp>
      <p:pic>
        <p:nvPicPr>
          <p:cNvPr id="283" name="Shape 2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8825" y="1916377"/>
            <a:ext cx="7557972" cy="45971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4" name="Shape 284"/>
          <p:cNvCxnSpPr/>
          <p:nvPr/>
        </p:nvCxnSpPr>
        <p:spPr>
          <a:xfrm rot="-5400000" flipH="1">
            <a:off x="3129756" y="2929730"/>
            <a:ext cx="2992437" cy="2359025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85" name="Shape 285"/>
          <p:cNvSpPr txBox="1"/>
          <p:nvPr/>
        </p:nvSpPr>
        <p:spPr>
          <a:xfrm>
            <a:off x="2913063" y="1966913"/>
            <a:ext cx="10667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DNA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417512" y="3090863"/>
            <a:ext cx="143351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mRNA</a:t>
            </a:r>
          </a:p>
        </p:txBody>
      </p:sp>
      <p:cxnSp>
        <p:nvCxnSpPr>
          <p:cNvPr id="287" name="Shape 287"/>
          <p:cNvCxnSpPr/>
          <p:nvPr/>
        </p:nvCxnSpPr>
        <p:spPr>
          <a:xfrm rot="-5400000" flipH="1">
            <a:off x="18255" y="4669631"/>
            <a:ext cx="2347912" cy="482599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88" name="Shape 288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  <p:pic>
        <p:nvPicPr>
          <p:cNvPr id="289" name="Shape 2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9957" y="3736975"/>
            <a:ext cx="1433525" cy="1592805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 txBox="1"/>
          <p:nvPr/>
        </p:nvSpPr>
        <p:spPr>
          <a:xfrm>
            <a:off x="1789112" y="3471862"/>
            <a:ext cx="1433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RNA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741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tRNA FUNCTION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457200" y="741362"/>
            <a:ext cx="8229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Carries amino acids to mRNA - translation</a:t>
            </a:r>
          </a:p>
        </p:txBody>
      </p:sp>
      <p:sp>
        <p:nvSpPr>
          <p:cNvPr id="297" name="Shape 297"/>
          <p:cNvSpPr/>
          <p:nvPr/>
        </p:nvSpPr>
        <p:spPr>
          <a:xfrm>
            <a:off x="6042025" y="4843462"/>
            <a:ext cx="2644775" cy="1797048"/>
          </a:xfrm>
          <a:prstGeom prst="hexagon">
            <a:avLst>
              <a:gd name="adj" fmla="val 24999"/>
              <a:gd name="vf" fmla="val 115470"/>
            </a:avLst>
          </a:prstGeom>
          <a:solidFill>
            <a:srgbClr val="F79646"/>
          </a:solidFill>
          <a:ln w="9525" cap="flat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298" name="Shape 298"/>
          <p:cNvSpPr txBox="1"/>
          <p:nvPr/>
        </p:nvSpPr>
        <p:spPr>
          <a:xfrm>
            <a:off x="6586538" y="5424487"/>
            <a:ext cx="1450975" cy="5857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mRNA</a:t>
            </a:r>
          </a:p>
        </p:txBody>
      </p:sp>
      <p:pic>
        <p:nvPicPr>
          <p:cNvPr id="299" name="Shape 299"/>
          <p:cNvPicPr preferRelativeResize="0"/>
          <p:nvPr/>
        </p:nvPicPr>
        <p:blipFill rotWithShape="1">
          <a:blip r:embed="rId3">
            <a:alphaModFix/>
          </a:blip>
          <a:srcRect l="3963" r="4238" b="9076"/>
          <a:stretch/>
        </p:blipFill>
        <p:spPr>
          <a:xfrm>
            <a:off x="0" y="1724025"/>
            <a:ext cx="4981574" cy="3700463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Shape 300"/>
          <p:cNvSpPr txBox="1"/>
          <p:nvPr/>
        </p:nvSpPr>
        <p:spPr>
          <a:xfrm rot="336667">
            <a:off x="3174998" y="2438398"/>
            <a:ext cx="1541462" cy="1076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Amino Acids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3355975" y="3654425"/>
            <a:ext cx="3230563" cy="1552575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302" name="Shape 302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  <p:pic>
        <p:nvPicPr>
          <p:cNvPr id="303" name="Shape 3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90875" y="1958050"/>
            <a:ext cx="1887449" cy="2199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88656" y="9048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PROTEIN SYNTHESIS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77429" y="598397"/>
            <a:ext cx="7521574" cy="3102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Genes (DNA) contain the instruction for making  a protein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In transcription, DNA is used to make mRNA in the nucleus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mRNA then leaves the nucleus and goes to the ribosome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In translation,  tRNA then brings amino acids in the proper order to make the protein on the ribosome.</a:t>
            </a:r>
            <a:br>
              <a:rPr lang="en-US" sz="20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</a:br>
            <a:endParaRPr lang="en-US" sz="20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609600" y="2850864"/>
            <a:ext cx="7848599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7C3"/>
              </a:buClr>
              <a:buSzPct val="25000"/>
              <a:buFont typeface="Source Sans Pro"/>
              <a:buNone/>
            </a:pPr>
            <a:r>
              <a:rPr lang="en-US" sz="4000" b="1" i="0" u="none" strike="noStrike" cap="none" baseline="0">
                <a:solidFill>
                  <a:srgbClr val="91A7C3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DNA</a:t>
            </a:r>
            <a:r>
              <a:rPr lang="en-US" sz="40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 → </a:t>
            </a:r>
            <a:r>
              <a:rPr lang="en-US" sz="4000" b="0" i="0" u="none" strike="noStrike" cap="none" baseline="0">
                <a:solidFill>
                  <a:srgbClr val="FF7F7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mRNA</a:t>
            </a:r>
            <a:r>
              <a:rPr lang="en-US" sz="40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 → </a:t>
            </a:r>
            <a:r>
              <a:rPr lang="en-US" sz="4000" b="0" i="0" u="none" strike="noStrike" cap="none" baseline="0">
                <a:solidFill>
                  <a:srgbClr val="00B05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protein</a:t>
            </a:r>
          </a:p>
        </p:txBody>
      </p:sp>
      <p:pic>
        <p:nvPicPr>
          <p:cNvPr id="311" name="Shape 3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43010" y="3238500"/>
            <a:ext cx="1716363" cy="371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68" y="4414114"/>
            <a:ext cx="4072274" cy="1597220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365635" y="4534826"/>
            <a:ext cx="378871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Source Sans Pro"/>
              <a:buNone/>
            </a:pPr>
            <a:r>
              <a:rPr lang="en-US" sz="1800" b="0" i="0" u="sng" strike="noStrike" cap="none" baseline="0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5"/>
                <a:rtl val="0"/>
              </a:rPr>
              <a:t>Click here for transcription animation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9376" y="4414112"/>
            <a:ext cx="4103410" cy="1610095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Shape 316"/>
          <p:cNvSpPr txBox="1"/>
          <p:nvPr/>
        </p:nvSpPr>
        <p:spPr>
          <a:xfrm>
            <a:off x="4974069" y="4577380"/>
            <a:ext cx="36039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Source Sans Pro"/>
              <a:buNone/>
            </a:pPr>
            <a:r>
              <a:rPr lang="en-US" sz="1800" b="0" i="0" u="sng" strike="noStrike" cap="none" baseline="0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7"/>
                <a:rtl val="0"/>
              </a:rPr>
              <a:t>Click here for translation animation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50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TRANSCRIBE  AND TRANSLATE THE FOLLOWING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217487" y="1741488"/>
            <a:ext cx="8926511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TAC  GGC  AAA  TAG   TTT  CCA  TTA  AGT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688263" y="1157287"/>
            <a:ext cx="998535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DNA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217487" y="3033713"/>
            <a:ext cx="8926511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AUG CCG  UUU  AUC  AAA GGU AAU UCA  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7688263" y="3681412"/>
            <a:ext cx="1455737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mRNA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228782" y="4435785"/>
            <a:ext cx="8926511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Met   Pro   Phe   ILe    Lys     Gly   Asn   Ser  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7760031" y="5083485"/>
            <a:ext cx="1455737" cy="1077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Amino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acids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3200398" cy="3713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Be sure to use </a:t>
            </a:r>
            <a:r>
              <a:rPr lang="en-US" sz="2600" b="1" i="0" u="none" strike="noStrike" cap="none" baseline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mRNA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You won’t have to memorize this!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What amino acid is coded for by the DNA </a:t>
            </a:r>
          </a:p>
          <a:p>
            <a:pPr marL="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	ATA GAG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READING THE CODON CHART</a:t>
            </a:r>
          </a:p>
        </p:txBody>
      </p:sp>
      <p:pic>
        <p:nvPicPr>
          <p:cNvPr id="337" name="Shape 3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838200"/>
            <a:ext cx="51308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Shape 338"/>
          <p:cNvSpPr txBox="1"/>
          <p:nvPr/>
        </p:nvSpPr>
        <p:spPr>
          <a:xfrm>
            <a:off x="2438400" y="5313362"/>
            <a:ext cx="3962399" cy="1476375"/>
          </a:xfrm>
          <a:prstGeom prst="rect">
            <a:avLst/>
          </a:prstGeom>
          <a:solidFill>
            <a:srgbClr val="FFFFCC"/>
          </a:solidFill>
          <a:ln w="952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First convert </a:t>
            </a:r>
            <a:r>
              <a:rPr lang="en-US" sz="1800" b="0" i="0" u="none" strike="noStrike" cap="none" baseline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DNA</a:t>
            </a:r>
            <a: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 to </a:t>
            </a:r>
            <a:r>
              <a:rPr lang="en-US" sz="1800" b="0" i="0" u="none" strike="noStrike" cap="none" baseline="0">
                <a:solidFill>
                  <a:srgbClr val="00B0F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mRNA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	</a:t>
            </a:r>
            <a:r>
              <a:rPr lang="en-US" sz="1800" b="0" i="0" u="none" strike="noStrike" cap="none" baseline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ATA GAG</a:t>
            </a:r>
            <a: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/>
            </a:r>
            <a:b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</a:br>
            <a: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	</a:t>
            </a:r>
            <a:r>
              <a:rPr lang="en-US" sz="1800" b="0" i="0" u="none" strike="noStrike" cap="none" baseline="0">
                <a:solidFill>
                  <a:srgbClr val="00B0F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UAU CUC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Source Sans Pro"/>
              <a:buNone/>
            </a:pPr>
            <a:r>
              <a:rPr lang="en-US" sz="1800" b="0" i="0" u="none" strike="noStrike" cap="none" baseline="0">
                <a:solidFill>
                  <a:srgbClr val="00B0F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UAU</a:t>
            </a:r>
            <a: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 = </a:t>
            </a:r>
            <a:r>
              <a:rPr lang="en-US" sz="1800" b="1" i="0" u="none" strike="noStrike" cap="none" baseline="0">
                <a:solidFill>
                  <a:srgbClr val="92D05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tyr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Source Sans Pro"/>
              <a:buNone/>
            </a:pPr>
            <a:r>
              <a:rPr lang="en-US" sz="1800" b="0" i="0" u="none" strike="noStrike" cap="none" baseline="0">
                <a:solidFill>
                  <a:srgbClr val="00B0F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CUC</a:t>
            </a:r>
            <a:r>
              <a:rPr lang="en-US" sz="1800" b="0" i="0" u="none" strike="noStrike" cap="none" baseline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 = </a:t>
            </a:r>
            <a:r>
              <a:rPr lang="en-US" sz="1800" b="1" i="0" u="none" strike="noStrike" cap="none" baseline="0">
                <a:solidFill>
                  <a:srgbClr val="92D050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Leu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/>
        </p:nvSpPr>
        <p:spPr>
          <a:xfrm>
            <a:off x="236537" y="3629589"/>
            <a:ext cx="8621711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AUG   CGC      GGA      UCC     UCA    UAA  </a:t>
            </a:r>
          </a:p>
        </p:txBody>
      </p:sp>
      <p:cxnSp>
        <p:nvCxnSpPr>
          <p:cNvPr id="345" name="Shape 345"/>
          <p:cNvCxnSpPr/>
          <p:nvPr/>
        </p:nvCxnSpPr>
        <p:spPr>
          <a:xfrm>
            <a:off x="236537" y="4274114"/>
            <a:ext cx="8450262" cy="1587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7264400" y="4321739"/>
            <a:ext cx="14224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mRNA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236537" y="2983475"/>
            <a:ext cx="992187" cy="646112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UAC</a:t>
            </a:r>
          </a:p>
        </p:txBody>
      </p:sp>
      <p:cxnSp>
        <p:nvCxnSpPr>
          <p:cNvPr id="348" name="Shape 348"/>
          <p:cNvCxnSpPr/>
          <p:nvPr/>
        </p:nvCxnSpPr>
        <p:spPr>
          <a:xfrm rot="10800000" flipH="1">
            <a:off x="236537" y="2492975"/>
            <a:ext cx="684300" cy="490499"/>
          </a:xfrm>
          <a:prstGeom prst="bentConnector3">
            <a:avLst>
              <a:gd name="adj1" fmla="val 49994"/>
            </a:avLst>
          </a:prstGeom>
          <a:noFill/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9" name="Shape 349"/>
          <p:cNvSpPr/>
          <p:nvPr/>
        </p:nvSpPr>
        <p:spPr>
          <a:xfrm>
            <a:off x="577850" y="1805550"/>
            <a:ext cx="912813" cy="687387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-254000" y="1532500"/>
            <a:ext cx="3248023" cy="30480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51" name="Shape 351"/>
          <p:cNvSpPr/>
          <p:nvPr/>
        </p:nvSpPr>
        <p:spPr>
          <a:xfrm>
            <a:off x="0" y="4288401"/>
            <a:ext cx="2776538" cy="5842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52" name="Shape 352"/>
          <p:cNvSpPr txBox="1"/>
          <p:nvPr/>
        </p:nvSpPr>
        <p:spPr>
          <a:xfrm>
            <a:off x="5578475" y="2983475"/>
            <a:ext cx="1106488" cy="646112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AGU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6840538" y="2983475"/>
            <a:ext cx="1060448" cy="646112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AUU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4260850" y="2983475"/>
            <a:ext cx="1046162" cy="646112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AGG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2824163" y="2983475"/>
            <a:ext cx="974725" cy="646112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CCU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381125" y="2983475"/>
            <a:ext cx="1014411" cy="646112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GCG</a:t>
            </a:r>
          </a:p>
        </p:txBody>
      </p:sp>
      <p:cxnSp>
        <p:nvCxnSpPr>
          <p:cNvPr id="357" name="Shape 357"/>
          <p:cNvCxnSpPr/>
          <p:nvPr/>
        </p:nvCxnSpPr>
        <p:spPr>
          <a:xfrm rot="10800000" flipH="1">
            <a:off x="6767513" y="2492975"/>
            <a:ext cx="684300" cy="490499"/>
          </a:xfrm>
          <a:prstGeom prst="bentConnector3">
            <a:avLst>
              <a:gd name="adj1" fmla="val 49994"/>
            </a:avLst>
          </a:prstGeom>
          <a:noFill/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8" name="Shape 358"/>
          <p:cNvCxnSpPr/>
          <p:nvPr/>
        </p:nvCxnSpPr>
        <p:spPr>
          <a:xfrm rot="10800000" flipH="1">
            <a:off x="5578475" y="2492975"/>
            <a:ext cx="684300" cy="490499"/>
          </a:xfrm>
          <a:prstGeom prst="bentConnector3">
            <a:avLst>
              <a:gd name="adj1" fmla="val 49994"/>
            </a:avLst>
          </a:prstGeom>
          <a:noFill/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4408487" y="2492975"/>
            <a:ext cx="684300" cy="490499"/>
          </a:xfrm>
          <a:prstGeom prst="bentConnector3">
            <a:avLst>
              <a:gd name="adj1" fmla="val 49994"/>
            </a:avLst>
          </a:prstGeom>
          <a:noFill/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0" name="Shape 360"/>
          <p:cNvCxnSpPr/>
          <p:nvPr/>
        </p:nvCxnSpPr>
        <p:spPr>
          <a:xfrm rot="10800000" flipH="1">
            <a:off x="2994025" y="2492975"/>
            <a:ext cx="684300" cy="490499"/>
          </a:xfrm>
          <a:prstGeom prst="bentConnector3">
            <a:avLst>
              <a:gd name="adj1" fmla="val 49994"/>
            </a:avLst>
          </a:prstGeom>
          <a:noFill/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1" name="Shape 361"/>
          <p:cNvCxnSpPr/>
          <p:nvPr/>
        </p:nvCxnSpPr>
        <p:spPr>
          <a:xfrm rot="10800000" flipH="1">
            <a:off x="1490662" y="2492975"/>
            <a:ext cx="684300" cy="490499"/>
          </a:xfrm>
          <a:prstGeom prst="bentConnector3">
            <a:avLst>
              <a:gd name="adj1" fmla="val 49994"/>
            </a:avLst>
          </a:prstGeom>
          <a:noFill/>
          <a:ln w="254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2" name="Shape 362"/>
          <p:cNvSpPr txBox="1"/>
          <p:nvPr/>
        </p:nvSpPr>
        <p:spPr>
          <a:xfrm>
            <a:off x="577850" y="1805550"/>
            <a:ext cx="912813" cy="5222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Met</a:t>
            </a:r>
          </a:p>
        </p:txBody>
      </p:sp>
      <p:sp>
        <p:nvSpPr>
          <p:cNvPr id="363" name="Shape 363"/>
          <p:cNvSpPr/>
          <p:nvPr/>
        </p:nvSpPr>
        <p:spPr>
          <a:xfrm>
            <a:off x="7366000" y="1957950"/>
            <a:ext cx="912813" cy="687387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6075362" y="1969064"/>
            <a:ext cx="692148" cy="536575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65" name="Shape 365"/>
          <p:cNvSpPr/>
          <p:nvPr/>
        </p:nvSpPr>
        <p:spPr>
          <a:xfrm>
            <a:off x="3346450" y="1805550"/>
            <a:ext cx="661988" cy="687387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66" name="Shape 366"/>
          <p:cNvSpPr/>
          <p:nvPr/>
        </p:nvSpPr>
        <p:spPr>
          <a:xfrm>
            <a:off x="2081213" y="1969064"/>
            <a:ext cx="695325" cy="676275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6075362" y="1886514"/>
            <a:ext cx="692148" cy="52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Ser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7370763" y="1969064"/>
            <a:ext cx="912810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Stop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4645025" y="1805550"/>
            <a:ext cx="928686" cy="5222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Ser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3346450" y="1805550"/>
            <a:ext cx="661988" cy="5222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Gly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2081213" y="2067489"/>
            <a:ext cx="695325" cy="52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Arg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290512" y="5429814"/>
            <a:ext cx="8237535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Three base sequence in mRNA is called a codon</a:t>
            </a:r>
          </a:p>
        </p:txBody>
      </p:sp>
      <p:cxnSp>
        <p:nvCxnSpPr>
          <p:cNvPr id="373" name="Shape 373"/>
          <p:cNvCxnSpPr/>
          <p:nvPr/>
        </p:nvCxnSpPr>
        <p:spPr>
          <a:xfrm rot="-5400000">
            <a:off x="6473823" y="4345551"/>
            <a:ext cx="571500" cy="4572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74" name="Shape 374"/>
          <p:cNvSpPr txBox="1"/>
          <p:nvPr/>
        </p:nvSpPr>
        <p:spPr>
          <a:xfrm>
            <a:off x="6075362" y="4845614"/>
            <a:ext cx="12827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Codon</a:t>
            </a:r>
          </a:p>
        </p:txBody>
      </p:sp>
      <p:cxnSp>
        <p:nvCxnSpPr>
          <p:cNvPr id="375" name="Shape 375"/>
          <p:cNvCxnSpPr/>
          <p:nvPr/>
        </p:nvCxnSpPr>
        <p:spPr>
          <a:xfrm rot="10800000">
            <a:off x="2395538" y="4588439"/>
            <a:ext cx="719135" cy="257175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76" name="Shape 376"/>
          <p:cNvSpPr txBox="1"/>
          <p:nvPr/>
        </p:nvSpPr>
        <p:spPr>
          <a:xfrm>
            <a:off x="3155950" y="4551926"/>
            <a:ext cx="2065337" cy="5857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Ribosome</a:t>
            </a:r>
          </a:p>
        </p:txBody>
      </p:sp>
      <p:sp>
        <p:nvSpPr>
          <p:cNvPr id="377" name="Shape 377"/>
          <p:cNvSpPr/>
          <p:nvPr/>
        </p:nvSpPr>
        <p:spPr>
          <a:xfrm>
            <a:off x="1152525" y="1532500"/>
            <a:ext cx="3255962" cy="30480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2405063" y="1540437"/>
            <a:ext cx="3255962" cy="30480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79" name="Shape 379"/>
          <p:cNvSpPr/>
          <p:nvPr/>
        </p:nvSpPr>
        <p:spPr>
          <a:xfrm>
            <a:off x="4645025" y="1805550"/>
            <a:ext cx="661988" cy="687387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1231900" y="4274114"/>
            <a:ext cx="2776538" cy="5842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1" name="Shape 381"/>
          <p:cNvSpPr/>
          <p:nvPr/>
        </p:nvSpPr>
        <p:spPr>
          <a:xfrm>
            <a:off x="2444750" y="4259826"/>
            <a:ext cx="2776538" cy="5842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2" name="Shape 382"/>
          <p:cNvSpPr/>
          <p:nvPr/>
        </p:nvSpPr>
        <p:spPr>
          <a:xfrm>
            <a:off x="3798887" y="1540437"/>
            <a:ext cx="3255962" cy="30480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3" name="Shape 383"/>
          <p:cNvSpPr/>
          <p:nvPr/>
        </p:nvSpPr>
        <p:spPr>
          <a:xfrm>
            <a:off x="5216525" y="1459475"/>
            <a:ext cx="3257550" cy="30480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4" name="Shape 384"/>
          <p:cNvSpPr/>
          <p:nvPr/>
        </p:nvSpPr>
        <p:spPr>
          <a:xfrm>
            <a:off x="3992562" y="4259826"/>
            <a:ext cx="2774949" cy="5842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5" name="Shape 385"/>
          <p:cNvSpPr/>
          <p:nvPr/>
        </p:nvSpPr>
        <p:spPr>
          <a:xfrm>
            <a:off x="5578475" y="4296339"/>
            <a:ext cx="2776538" cy="584200"/>
          </a:xfrm>
          <a:prstGeom prst="ellipse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6767513" y="3629589"/>
            <a:ext cx="1033462" cy="630236"/>
          </a:xfrm>
          <a:prstGeom prst="rect">
            <a:avLst/>
          </a:prstGeom>
          <a:noFill/>
          <a:ln w="38100" cap="flat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387" name="Shape 387"/>
          <p:cNvSpPr txBox="1"/>
          <p:nvPr/>
        </p:nvSpPr>
        <p:spPr>
          <a:xfrm>
            <a:off x="409575" y="5429814"/>
            <a:ext cx="5408611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ribosome attaches to mRNA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47638" y="5429814"/>
            <a:ext cx="8226425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tRNA anticodon matches with a mRNA codon  </a:t>
            </a:r>
          </a:p>
        </p:txBody>
      </p:sp>
      <p:cxnSp>
        <p:nvCxnSpPr>
          <p:cNvPr id="389" name="Shape 389"/>
          <p:cNvCxnSpPr/>
          <p:nvPr/>
        </p:nvCxnSpPr>
        <p:spPr>
          <a:xfrm rot="5400000">
            <a:off x="823118" y="2165119"/>
            <a:ext cx="1104898" cy="909638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90" name="Shape 390"/>
          <p:cNvSpPr txBox="1"/>
          <p:nvPr/>
        </p:nvSpPr>
        <p:spPr>
          <a:xfrm>
            <a:off x="1570037" y="1459475"/>
            <a:ext cx="1958974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Anticodon</a:t>
            </a:r>
          </a:p>
        </p:txBody>
      </p:sp>
      <p:cxnSp>
        <p:nvCxnSpPr>
          <p:cNvPr id="391" name="Shape 391"/>
          <p:cNvCxnSpPr/>
          <p:nvPr/>
        </p:nvCxnSpPr>
        <p:spPr>
          <a:xfrm rot="5400000" flipH="1">
            <a:off x="251618" y="4398733"/>
            <a:ext cx="995362" cy="3428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92" name="Shape 392"/>
          <p:cNvSpPr txBox="1"/>
          <p:nvPr/>
        </p:nvSpPr>
        <p:spPr>
          <a:xfrm>
            <a:off x="384175" y="4905939"/>
            <a:ext cx="1320800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Codon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317500" y="5491726"/>
            <a:ext cx="8210550" cy="5222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Another tRNA anticodon matches with a codon 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236537" y="5198039"/>
            <a:ext cx="7989887" cy="1077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rRNA forms a peptide bond between the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amino acids</a:t>
            </a:r>
          </a:p>
        </p:txBody>
      </p:sp>
      <p:cxnSp>
        <p:nvCxnSpPr>
          <p:cNvPr id="395" name="Shape 395"/>
          <p:cNvCxnSpPr>
            <a:endCxn id="371" idx="1"/>
          </p:cNvCxnSpPr>
          <p:nvPr/>
        </p:nvCxnSpPr>
        <p:spPr>
          <a:xfrm>
            <a:off x="1381013" y="2327133"/>
            <a:ext cx="700199" cy="1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6" name="Shape 396"/>
          <p:cNvCxnSpPr/>
          <p:nvPr/>
        </p:nvCxnSpPr>
        <p:spPr>
          <a:xfrm flipH="1">
            <a:off x="1830386" y="1459475"/>
            <a:ext cx="1163637" cy="868362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97" name="Shape 397"/>
          <p:cNvSpPr txBox="1"/>
          <p:nvPr/>
        </p:nvSpPr>
        <p:spPr>
          <a:xfrm>
            <a:off x="3011488" y="1016562"/>
            <a:ext cx="2498723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Peptide Bond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147638" y="5198039"/>
            <a:ext cx="8929686" cy="1077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First tRNA leaves and the ribosome shifts.  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new tRNA fills empty space.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417512" y="5429814"/>
            <a:ext cx="7981950" cy="1077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Another peptide bond is formed and the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process continues</a:t>
            </a:r>
          </a:p>
        </p:txBody>
      </p:sp>
      <p:cxnSp>
        <p:nvCxnSpPr>
          <p:cNvPr id="400" name="Shape 400"/>
          <p:cNvCxnSpPr/>
          <p:nvPr/>
        </p:nvCxnSpPr>
        <p:spPr>
          <a:xfrm>
            <a:off x="2776538" y="2327839"/>
            <a:ext cx="569912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1" name="Shape 401"/>
          <p:cNvCxnSpPr>
            <a:stCxn id="365" idx="6"/>
            <a:endCxn id="379" idx="2"/>
          </p:cNvCxnSpPr>
          <p:nvPr/>
        </p:nvCxnSpPr>
        <p:spPr>
          <a:xfrm>
            <a:off x="4008438" y="2149244"/>
            <a:ext cx="636600" cy="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2" name="Shape 402"/>
          <p:cNvCxnSpPr/>
          <p:nvPr/>
        </p:nvCxnSpPr>
        <p:spPr>
          <a:xfrm>
            <a:off x="5307012" y="2148450"/>
            <a:ext cx="768348" cy="1587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3" name="Shape 403"/>
          <p:cNvCxnSpPr/>
          <p:nvPr/>
        </p:nvCxnSpPr>
        <p:spPr>
          <a:xfrm>
            <a:off x="6767513" y="2327839"/>
            <a:ext cx="684211" cy="1587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4" name="Shape 404"/>
          <p:cNvSpPr txBox="1"/>
          <p:nvPr/>
        </p:nvSpPr>
        <p:spPr>
          <a:xfrm>
            <a:off x="2100263" y="5491726"/>
            <a:ext cx="5164137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protein has been made</a:t>
            </a:r>
          </a:p>
        </p:txBody>
      </p:sp>
      <p:sp>
        <p:nvSpPr>
          <p:cNvPr id="405" name="Shape 405"/>
          <p:cNvSpPr/>
          <p:nvPr/>
        </p:nvSpPr>
        <p:spPr>
          <a:xfrm rot="5400000">
            <a:off x="4063206" y="-2276705"/>
            <a:ext cx="677861" cy="7648575"/>
          </a:xfrm>
          <a:prstGeom prst="leftBracket">
            <a:avLst>
              <a:gd name="adj" fmla="val 8358"/>
            </a:avLst>
          </a:prstGeom>
          <a:noFill/>
          <a:ln w="28575" cap="flat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3622675" y="622864"/>
            <a:ext cx="1598613" cy="585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Protein</a:t>
            </a:r>
          </a:p>
        </p:txBody>
      </p:sp>
      <p:cxnSp>
        <p:nvCxnSpPr>
          <p:cNvPr id="407" name="Shape 407"/>
          <p:cNvCxnSpPr/>
          <p:nvPr/>
        </p:nvCxnSpPr>
        <p:spPr>
          <a:xfrm flipH="1">
            <a:off x="1231899" y="1208650"/>
            <a:ext cx="942975" cy="5969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08" name="Shape 408"/>
          <p:cNvSpPr txBox="1"/>
          <p:nvPr/>
        </p:nvSpPr>
        <p:spPr>
          <a:xfrm>
            <a:off x="1227137" y="622864"/>
            <a:ext cx="2395537" cy="585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Amino acid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488656" y="9048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TRANSLATION LOOKS LIKE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1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1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2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3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1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1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1000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500"/>
                            </p:stCondLst>
                            <p:childTnLst>
                              <p:par>
                                <p:cTn id="2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1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1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1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1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1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1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2000"/>
                            </p:stCondLst>
                            <p:childTnLst>
                              <p:par>
                                <p:cTn id="38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500"/>
                            </p:stCondLst>
                            <p:childTnLst>
                              <p:par>
                                <p:cTn id="38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3000"/>
                            </p:stCondLst>
                            <p:childTnLst>
                              <p:par>
                                <p:cTn id="38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1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5854700" y="1066800"/>
            <a:ext cx="3200398" cy="3713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DNA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mRNA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Nucleus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Cytoplasm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Ribosome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Codon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Anticodon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tRNA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Amino acid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95505"/>
              <a:buFont typeface="Arial"/>
              <a:buAutoNum type="arabicPeriod"/>
            </a:pPr>
            <a:r>
              <a:rPr lang="en-US" sz="215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Protein (polypeptide)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YOU IDENTIFY THE PARTS?</a:t>
            </a:r>
          </a:p>
        </p:txBody>
      </p:sp>
      <p:pic>
        <p:nvPicPr>
          <p:cNvPr id="418" name="Shape 4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988" y="1371600"/>
            <a:ext cx="5541963" cy="4267198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Shape 419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4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4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/>
          <p:nvPr/>
        </p:nvSpPr>
        <p:spPr>
          <a:xfrm>
            <a:off x="304800" y="1076216"/>
            <a:ext cx="8610599" cy="3108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>
                <a:rtl val="0"/>
              </a:rPr>
              <a:t>1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Which of the following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correctly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shows a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complementary base pair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of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nitrogenous bases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in a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DNA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molecule?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a. adenine- guanine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b. guanine- cytosine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c. cytosine- adenine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d. guanine- thymine </a:t>
            </a:r>
          </a:p>
        </p:txBody>
      </p:sp>
      <p:sp>
        <p:nvSpPr>
          <p:cNvPr id="425" name="Shape 425"/>
          <p:cNvSpPr/>
          <p:nvPr/>
        </p:nvSpPr>
        <p:spPr>
          <a:xfrm>
            <a:off x="1143000" y="3048000"/>
            <a:ext cx="2971799" cy="381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26" name="Shape 426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0" y="1152525"/>
            <a:ext cx="3890421" cy="3809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DNA: DEOXYRIBONUCLEIC ACID</a:t>
            </a:r>
            <a:b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DOUBLE STRANDED</a:t>
            </a:r>
            <a:b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/>
            </a:r>
            <a:b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MONOMER: NUCLEOTIDE</a:t>
            </a:r>
            <a:b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endParaRPr lang="en-US"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2785" y="0"/>
            <a:ext cx="47146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/>
          <p:nvPr/>
        </p:nvSpPr>
        <p:spPr>
          <a:xfrm>
            <a:off x="304800" y="196850"/>
            <a:ext cx="4495800" cy="6370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 The figure to the right shows genetic material.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information confirms that this is an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RNA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molecule?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a. The molecule contains adenine.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b. The molecule is single-stranded.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c. The molecule has hydrogen bonds.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d. The molecule has a sugar-phosphate backbone.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32" name="Shape 432"/>
          <p:cNvSpPr/>
          <p:nvPr/>
        </p:nvSpPr>
        <p:spPr>
          <a:xfrm>
            <a:off x="304800" y="3200400"/>
            <a:ext cx="3809999" cy="6857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433" name="Shape 4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1676400"/>
            <a:ext cx="4092574" cy="25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Shape 434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/>
        </p:nvSpPr>
        <p:spPr>
          <a:xfrm>
            <a:off x="304800" y="368300"/>
            <a:ext cx="35052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/>
              <a:t>3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The graphic below represents a segment of DNA.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Which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bond must be broken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if DNA replication is to occur?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a.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b.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c.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d. 4</a:t>
            </a:r>
          </a:p>
        </p:txBody>
      </p:sp>
      <p:sp>
        <p:nvSpPr>
          <p:cNvPr id="440" name="Shape 440"/>
          <p:cNvSpPr/>
          <p:nvPr/>
        </p:nvSpPr>
        <p:spPr>
          <a:xfrm>
            <a:off x="1066800" y="4114800"/>
            <a:ext cx="685799" cy="3047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441" name="Shape 4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0" y="1066800"/>
            <a:ext cx="422910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Shape 442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/>
        </p:nvSpPr>
        <p:spPr>
          <a:xfrm>
            <a:off x="304800" y="370136"/>
            <a:ext cx="8610599" cy="56938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1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>
                <a:rtl val="0"/>
              </a:rPr>
              <a:t>4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RNA molecules use instruction from DNA to assemble proteins. There are three types of RNA molecules: mRNA, rRNA and tRNA. What specific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function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does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mRNA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perform in the process of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making proteins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a. It brings instructions from DNA in the cell nucleus to 	the cytoplasm.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b. It clamps onto messenger RNA and uses its 	information to assemble amino acids.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c. It transports amino acids to the ribosomes to be 	assembled into proteins.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d. It creates another molecule of DNA through 	replication. </a:t>
            </a:r>
          </a:p>
        </p:txBody>
      </p:sp>
      <p:sp>
        <p:nvSpPr>
          <p:cNvPr id="448" name="Shape 448"/>
          <p:cNvSpPr/>
          <p:nvPr/>
        </p:nvSpPr>
        <p:spPr>
          <a:xfrm>
            <a:off x="381000" y="3236375"/>
            <a:ext cx="7926300" cy="762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/>
          <p:nvPr/>
        </p:nvSpPr>
        <p:spPr>
          <a:xfrm>
            <a:off x="304800" y="738187"/>
            <a:ext cx="8610599" cy="378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5.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Translation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is crucial to the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process of making proteins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Which statement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best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describes what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takes place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during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translation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a. An RNA copy of a DNA strand is made.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b. Information in mRNA is converted into a sequence of 	amino acids in a protein.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c. A copy of chromosomal DNA is created.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d. Instructions from DNA in the nucleus are brought to 	the cytoplasm. </a:t>
            </a:r>
          </a:p>
        </p:txBody>
      </p:sp>
      <p:sp>
        <p:nvSpPr>
          <p:cNvPr id="455" name="Shape 455"/>
          <p:cNvSpPr/>
          <p:nvPr/>
        </p:nvSpPr>
        <p:spPr>
          <a:xfrm>
            <a:off x="304800" y="2667000"/>
            <a:ext cx="8534399" cy="6857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56" name="Shape 456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/>
          <p:nvPr/>
        </p:nvSpPr>
        <p:spPr>
          <a:xfrm>
            <a:off x="304800" y="120650"/>
            <a:ext cx="8610599" cy="6000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/>
              <a:t>6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This chart represents amino acids that are coded from different combinations of mRNA codons.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Which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amino acid sequence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can be coded from the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DNA sequence CAG TAG CGA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a. Valine- Isoleucine- Glycine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b. Valine- Aspartic Acid- Alanine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c. Valine- Isoleucine- Alanine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d. Valine- Phenylalanine- Alanine </a:t>
            </a:r>
          </a:p>
        </p:txBody>
      </p:sp>
      <p:sp>
        <p:nvSpPr>
          <p:cNvPr id="462" name="Shape 462"/>
          <p:cNvSpPr/>
          <p:nvPr/>
        </p:nvSpPr>
        <p:spPr>
          <a:xfrm>
            <a:off x="1219200" y="5334000"/>
            <a:ext cx="4114800" cy="381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463" name="Shape 4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1066800"/>
            <a:ext cx="3809999" cy="2698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4" name="Shape 464"/>
          <p:cNvGrpSpPr/>
          <p:nvPr/>
        </p:nvGrpSpPr>
        <p:grpSpPr>
          <a:xfrm>
            <a:off x="5451475" y="4205287"/>
            <a:ext cx="3067050" cy="893762"/>
            <a:chOff x="5451516" y="4205882"/>
            <a:chExt cx="3067406" cy="892970"/>
          </a:xfrm>
        </p:grpSpPr>
        <p:sp>
          <p:nvSpPr>
            <p:cNvPr id="465" name="Shape 465"/>
            <p:cNvSpPr/>
            <p:nvPr/>
          </p:nvSpPr>
          <p:spPr>
            <a:xfrm>
              <a:off x="5451516" y="4259808"/>
              <a:ext cx="130189" cy="239500"/>
            </a:xfrm>
            <a:custGeom>
              <a:avLst/>
              <a:gdLst/>
              <a:ahLst/>
              <a:cxnLst/>
              <a:rect l="0" t="0" r="0" b="0"/>
              <a:pathLst>
                <a:path w="129539" h="239282" extrusionOk="0">
                  <a:moveTo>
                    <a:pt x="120609" y="0"/>
                  </a:moveTo>
                  <a:lnTo>
                    <a:pt x="86930" y="0"/>
                  </a:lnTo>
                  <a:lnTo>
                    <a:pt x="82281" y="993"/>
                  </a:lnTo>
                  <a:lnTo>
                    <a:pt x="78189" y="2646"/>
                  </a:lnTo>
                  <a:lnTo>
                    <a:pt x="74470" y="4741"/>
                  </a:lnTo>
                  <a:lnTo>
                    <a:pt x="70005" y="8122"/>
                  </a:lnTo>
                  <a:lnTo>
                    <a:pt x="65045" y="12359"/>
                  </a:lnTo>
                  <a:lnTo>
                    <a:pt x="59754" y="17169"/>
                  </a:lnTo>
                  <a:lnTo>
                    <a:pt x="48583" y="27805"/>
                  </a:lnTo>
                  <a:lnTo>
                    <a:pt x="42825" y="33420"/>
                  </a:lnTo>
                  <a:lnTo>
                    <a:pt x="37996" y="40139"/>
                  </a:lnTo>
                  <a:lnTo>
                    <a:pt x="33783" y="47596"/>
                  </a:lnTo>
                  <a:lnTo>
                    <a:pt x="29983" y="55543"/>
                  </a:lnTo>
                  <a:lnTo>
                    <a:pt x="25465" y="63818"/>
                  </a:lnTo>
                  <a:lnTo>
                    <a:pt x="20468" y="72311"/>
                  </a:lnTo>
                  <a:lnTo>
                    <a:pt x="15153" y="80950"/>
                  </a:lnTo>
                  <a:lnTo>
                    <a:pt x="11609" y="89685"/>
                  </a:lnTo>
                  <a:lnTo>
                    <a:pt x="9246" y="98486"/>
                  </a:lnTo>
                  <a:lnTo>
                    <a:pt x="7672" y="107329"/>
                  </a:lnTo>
                  <a:lnTo>
                    <a:pt x="5630" y="116201"/>
                  </a:lnTo>
                  <a:lnTo>
                    <a:pt x="3277" y="125092"/>
                  </a:lnTo>
                  <a:lnTo>
                    <a:pt x="715" y="133997"/>
                  </a:lnTo>
                  <a:lnTo>
                    <a:pt x="0" y="141917"/>
                  </a:lnTo>
                  <a:lnTo>
                    <a:pt x="515" y="149182"/>
                  </a:lnTo>
                  <a:lnTo>
                    <a:pt x="1851" y="156010"/>
                  </a:lnTo>
                  <a:lnTo>
                    <a:pt x="2741" y="163537"/>
                  </a:lnTo>
                  <a:lnTo>
                    <a:pt x="3335" y="171533"/>
                  </a:lnTo>
                  <a:lnTo>
                    <a:pt x="3731" y="179840"/>
                  </a:lnTo>
                  <a:lnTo>
                    <a:pt x="4987" y="187362"/>
                  </a:lnTo>
                  <a:lnTo>
                    <a:pt x="6816" y="194361"/>
                  </a:lnTo>
                  <a:lnTo>
                    <a:pt x="9028" y="201012"/>
                  </a:lnTo>
                  <a:lnTo>
                    <a:pt x="12487" y="206437"/>
                  </a:lnTo>
                  <a:lnTo>
                    <a:pt x="16777" y="211047"/>
                  </a:lnTo>
                  <a:lnTo>
                    <a:pt x="21622" y="215112"/>
                  </a:lnTo>
                  <a:lnTo>
                    <a:pt x="25844" y="218815"/>
                  </a:lnTo>
                  <a:lnTo>
                    <a:pt x="33181" y="225574"/>
                  </a:lnTo>
                  <a:lnTo>
                    <a:pt x="37519" y="228766"/>
                  </a:lnTo>
                  <a:lnTo>
                    <a:pt x="42395" y="231886"/>
                  </a:lnTo>
                  <a:lnTo>
                    <a:pt x="47630" y="234958"/>
                  </a:lnTo>
                  <a:lnTo>
                    <a:pt x="53105" y="237006"/>
                  </a:lnTo>
                  <a:lnTo>
                    <a:pt x="58739" y="238371"/>
                  </a:lnTo>
                  <a:lnTo>
                    <a:pt x="64479" y="239281"/>
                  </a:lnTo>
                  <a:lnTo>
                    <a:pt x="70291" y="238896"/>
                  </a:lnTo>
                  <a:lnTo>
                    <a:pt x="76149" y="237647"/>
                  </a:lnTo>
                  <a:lnTo>
                    <a:pt x="82039" y="235822"/>
                  </a:lnTo>
                  <a:lnTo>
                    <a:pt x="87950" y="233613"/>
                  </a:lnTo>
                  <a:lnTo>
                    <a:pt x="93876" y="231149"/>
                  </a:lnTo>
                  <a:lnTo>
                    <a:pt x="99810" y="228513"/>
                  </a:lnTo>
                  <a:lnTo>
                    <a:pt x="104759" y="225764"/>
                  </a:lnTo>
                  <a:lnTo>
                    <a:pt x="109050" y="222940"/>
                  </a:lnTo>
                  <a:lnTo>
                    <a:pt x="112902" y="220064"/>
                  </a:lnTo>
                  <a:lnTo>
                    <a:pt x="116464" y="218147"/>
                  </a:lnTo>
                  <a:lnTo>
                    <a:pt x="119829" y="216869"/>
                  </a:lnTo>
                  <a:lnTo>
                    <a:pt x="129538" y="214313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66" name="Shape 466"/>
            <p:cNvSpPr/>
            <p:nvPr/>
          </p:nvSpPr>
          <p:spPr>
            <a:xfrm>
              <a:off x="5670616" y="4223328"/>
              <a:ext cx="125428" cy="295013"/>
            </a:xfrm>
            <a:custGeom>
              <a:avLst/>
              <a:gdLst/>
              <a:ahLst/>
              <a:cxnLst/>
              <a:rect l="0" t="0" r="0" b="0"/>
              <a:pathLst>
                <a:path w="124605" h="293942" extrusionOk="0">
                  <a:moveTo>
                    <a:pt x="62096" y="44446"/>
                  </a:moveTo>
                  <a:lnTo>
                    <a:pt x="62096" y="65437"/>
                  </a:lnTo>
                  <a:lnTo>
                    <a:pt x="59450" y="73949"/>
                  </a:lnTo>
                  <a:lnTo>
                    <a:pt x="57355" y="78998"/>
                  </a:lnTo>
                  <a:lnTo>
                    <a:pt x="55959" y="84348"/>
                  </a:lnTo>
                  <a:lnTo>
                    <a:pt x="55028" y="89899"/>
                  </a:lnTo>
                  <a:lnTo>
                    <a:pt x="54407" y="95584"/>
                  </a:lnTo>
                  <a:lnTo>
                    <a:pt x="53001" y="102350"/>
                  </a:lnTo>
                  <a:lnTo>
                    <a:pt x="51071" y="109838"/>
                  </a:lnTo>
                  <a:lnTo>
                    <a:pt x="48793" y="117806"/>
                  </a:lnTo>
                  <a:lnTo>
                    <a:pt x="43616" y="134598"/>
                  </a:lnTo>
                  <a:lnTo>
                    <a:pt x="40846" y="143242"/>
                  </a:lnTo>
                  <a:lnTo>
                    <a:pt x="39000" y="151982"/>
                  </a:lnTo>
                  <a:lnTo>
                    <a:pt x="37769" y="160786"/>
                  </a:lnTo>
                  <a:lnTo>
                    <a:pt x="36949" y="169631"/>
                  </a:lnTo>
                  <a:lnTo>
                    <a:pt x="35409" y="178504"/>
                  </a:lnTo>
                  <a:lnTo>
                    <a:pt x="33391" y="187396"/>
                  </a:lnTo>
                  <a:lnTo>
                    <a:pt x="31052" y="196301"/>
                  </a:lnTo>
                  <a:lnTo>
                    <a:pt x="28501" y="204222"/>
                  </a:lnTo>
                  <a:lnTo>
                    <a:pt x="25809" y="211487"/>
                  </a:lnTo>
                  <a:lnTo>
                    <a:pt x="23022" y="218315"/>
                  </a:lnTo>
                  <a:lnTo>
                    <a:pt x="20171" y="224850"/>
                  </a:lnTo>
                  <a:lnTo>
                    <a:pt x="14359" y="237405"/>
                  </a:lnTo>
                  <a:lnTo>
                    <a:pt x="12412" y="243530"/>
                  </a:lnTo>
                  <a:lnTo>
                    <a:pt x="11114" y="249599"/>
                  </a:lnTo>
                  <a:lnTo>
                    <a:pt x="10249" y="255629"/>
                  </a:lnTo>
                  <a:lnTo>
                    <a:pt x="8680" y="260640"/>
                  </a:lnTo>
                  <a:lnTo>
                    <a:pt x="6641" y="264974"/>
                  </a:lnTo>
                  <a:lnTo>
                    <a:pt x="0" y="275936"/>
                  </a:lnTo>
                  <a:lnTo>
                    <a:pt x="855" y="276164"/>
                  </a:lnTo>
                  <a:lnTo>
                    <a:pt x="4451" y="276416"/>
                  </a:lnTo>
                  <a:lnTo>
                    <a:pt x="5806" y="275491"/>
                  </a:lnTo>
                  <a:lnTo>
                    <a:pt x="6710" y="273883"/>
                  </a:lnTo>
                  <a:lnTo>
                    <a:pt x="8706" y="268457"/>
                  </a:lnTo>
                  <a:lnTo>
                    <a:pt x="10628" y="264232"/>
                  </a:lnTo>
                  <a:lnTo>
                    <a:pt x="18073" y="248805"/>
                  </a:lnTo>
                  <a:lnTo>
                    <a:pt x="20841" y="243193"/>
                  </a:lnTo>
                  <a:lnTo>
                    <a:pt x="23678" y="236475"/>
                  </a:lnTo>
                  <a:lnTo>
                    <a:pt x="26562" y="229020"/>
                  </a:lnTo>
                  <a:lnTo>
                    <a:pt x="32412" y="212799"/>
                  </a:lnTo>
                  <a:lnTo>
                    <a:pt x="47224" y="169289"/>
                  </a:lnTo>
                  <a:lnTo>
                    <a:pt x="50197" y="159425"/>
                  </a:lnTo>
                  <a:lnTo>
                    <a:pt x="59122" y="127572"/>
                  </a:lnTo>
                  <a:lnTo>
                    <a:pt x="65073" y="108180"/>
                  </a:lnTo>
                  <a:lnTo>
                    <a:pt x="67057" y="98841"/>
                  </a:lnTo>
                  <a:lnTo>
                    <a:pt x="68380" y="89639"/>
                  </a:lnTo>
                  <a:lnTo>
                    <a:pt x="69262" y="80528"/>
                  </a:lnTo>
                  <a:lnTo>
                    <a:pt x="70842" y="72470"/>
                  </a:lnTo>
                  <a:lnTo>
                    <a:pt x="72888" y="65113"/>
                  </a:lnTo>
                  <a:lnTo>
                    <a:pt x="75244" y="58224"/>
                  </a:lnTo>
                  <a:lnTo>
                    <a:pt x="77806" y="51647"/>
                  </a:lnTo>
                  <a:lnTo>
                    <a:pt x="80507" y="45278"/>
                  </a:lnTo>
                  <a:lnTo>
                    <a:pt x="83300" y="39048"/>
                  </a:lnTo>
                  <a:lnTo>
                    <a:pt x="85161" y="32910"/>
                  </a:lnTo>
                  <a:lnTo>
                    <a:pt x="86402" y="26834"/>
                  </a:lnTo>
                  <a:lnTo>
                    <a:pt x="87230" y="20798"/>
                  </a:lnTo>
                  <a:lnTo>
                    <a:pt x="88774" y="15782"/>
                  </a:lnTo>
                  <a:lnTo>
                    <a:pt x="90795" y="11446"/>
                  </a:lnTo>
                  <a:lnTo>
                    <a:pt x="93135" y="7564"/>
                  </a:lnTo>
                  <a:lnTo>
                    <a:pt x="95687" y="4975"/>
                  </a:lnTo>
                  <a:lnTo>
                    <a:pt x="98380" y="3249"/>
                  </a:lnTo>
                  <a:lnTo>
                    <a:pt x="106254" y="0"/>
                  </a:lnTo>
                  <a:lnTo>
                    <a:pt x="109172" y="2534"/>
                  </a:lnTo>
                  <a:lnTo>
                    <a:pt x="111339" y="4598"/>
                  </a:lnTo>
                  <a:lnTo>
                    <a:pt x="112784" y="7959"/>
                  </a:lnTo>
                  <a:lnTo>
                    <a:pt x="114390" y="16985"/>
                  </a:lnTo>
                  <a:lnTo>
                    <a:pt x="114818" y="22170"/>
                  </a:lnTo>
                  <a:lnTo>
                    <a:pt x="115103" y="27611"/>
                  </a:lnTo>
                  <a:lnTo>
                    <a:pt x="115293" y="33223"/>
                  </a:lnTo>
                  <a:lnTo>
                    <a:pt x="116412" y="39941"/>
                  </a:lnTo>
                  <a:lnTo>
                    <a:pt x="118151" y="47396"/>
                  </a:lnTo>
                  <a:lnTo>
                    <a:pt x="120302" y="55342"/>
                  </a:lnTo>
                  <a:lnTo>
                    <a:pt x="121736" y="63617"/>
                  </a:lnTo>
                  <a:lnTo>
                    <a:pt x="122692" y="72109"/>
                  </a:lnTo>
                  <a:lnTo>
                    <a:pt x="123329" y="80747"/>
                  </a:lnTo>
                  <a:lnTo>
                    <a:pt x="123754" y="89483"/>
                  </a:lnTo>
                  <a:lnTo>
                    <a:pt x="124226" y="107127"/>
                  </a:lnTo>
                  <a:lnTo>
                    <a:pt x="124604" y="293941"/>
                  </a:lnTo>
                  <a:lnTo>
                    <a:pt x="124604" y="285548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67" name="Shape 467"/>
            <p:cNvSpPr/>
            <p:nvPr/>
          </p:nvSpPr>
          <p:spPr>
            <a:xfrm>
              <a:off x="5715071" y="4358146"/>
              <a:ext cx="125427" cy="7929"/>
            </a:xfrm>
            <a:custGeom>
              <a:avLst/>
              <a:gdLst/>
              <a:ahLst/>
              <a:cxnLst/>
              <a:rect l="0" t="0" r="0" b="0"/>
              <a:pathLst>
                <a:path w="125016" h="8931" extrusionOk="0">
                  <a:moveTo>
                    <a:pt x="0" y="8930"/>
                  </a:moveTo>
                  <a:lnTo>
                    <a:pt x="81048" y="8930"/>
                  </a:lnTo>
                  <a:lnTo>
                    <a:pt x="89751" y="7937"/>
                  </a:lnTo>
                  <a:lnTo>
                    <a:pt x="98529" y="6284"/>
                  </a:lnTo>
                  <a:lnTo>
                    <a:pt x="125015" y="0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>
              <a:off x="5924646" y="4205882"/>
              <a:ext cx="174645" cy="283910"/>
            </a:xfrm>
            <a:custGeom>
              <a:avLst/>
              <a:gdLst/>
              <a:ahLst/>
              <a:cxnLst/>
              <a:rect l="0" t="0" r="0" b="0"/>
              <a:pathLst>
                <a:path w="174186" h="283829" extrusionOk="0">
                  <a:moveTo>
                    <a:pt x="174185" y="0"/>
                  </a:moveTo>
                  <a:lnTo>
                    <a:pt x="157935" y="0"/>
                  </a:lnTo>
                  <a:lnTo>
                    <a:pt x="155414" y="993"/>
                  </a:lnTo>
                  <a:lnTo>
                    <a:pt x="151749" y="2646"/>
                  </a:lnTo>
                  <a:lnTo>
                    <a:pt x="137110" y="9714"/>
                  </a:lnTo>
                  <a:lnTo>
                    <a:pt x="131609" y="12429"/>
                  </a:lnTo>
                  <a:lnTo>
                    <a:pt x="125957" y="16224"/>
                  </a:lnTo>
                  <a:lnTo>
                    <a:pt x="120205" y="20738"/>
                  </a:lnTo>
                  <a:lnTo>
                    <a:pt x="114386" y="25732"/>
                  </a:lnTo>
                  <a:lnTo>
                    <a:pt x="108522" y="31045"/>
                  </a:lnTo>
                  <a:lnTo>
                    <a:pt x="96715" y="42240"/>
                  </a:lnTo>
                  <a:lnTo>
                    <a:pt x="90788" y="48997"/>
                  </a:lnTo>
                  <a:lnTo>
                    <a:pt x="84853" y="56477"/>
                  </a:lnTo>
                  <a:lnTo>
                    <a:pt x="78911" y="64440"/>
                  </a:lnTo>
                  <a:lnTo>
                    <a:pt x="67018" y="81226"/>
                  </a:lnTo>
                  <a:lnTo>
                    <a:pt x="43214" y="116256"/>
                  </a:lnTo>
                  <a:lnTo>
                    <a:pt x="38253" y="125129"/>
                  </a:lnTo>
                  <a:lnTo>
                    <a:pt x="33954" y="134021"/>
                  </a:lnTo>
                  <a:lnTo>
                    <a:pt x="30097" y="142926"/>
                  </a:lnTo>
                  <a:lnTo>
                    <a:pt x="25540" y="151838"/>
                  </a:lnTo>
                  <a:lnTo>
                    <a:pt x="20517" y="160757"/>
                  </a:lnTo>
                  <a:lnTo>
                    <a:pt x="15185" y="169679"/>
                  </a:lnTo>
                  <a:lnTo>
                    <a:pt x="11631" y="178604"/>
                  </a:lnTo>
                  <a:lnTo>
                    <a:pt x="9261" y="187530"/>
                  </a:lnTo>
                  <a:lnTo>
                    <a:pt x="7681" y="196458"/>
                  </a:lnTo>
                  <a:lnTo>
                    <a:pt x="5635" y="204394"/>
                  </a:lnTo>
                  <a:lnTo>
                    <a:pt x="3280" y="211669"/>
                  </a:lnTo>
                  <a:lnTo>
                    <a:pt x="717" y="218504"/>
                  </a:lnTo>
                  <a:lnTo>
                    <a:pt x="0" y="225044"/>
                  </a:lnTo>
                  <a:lnTo>
                    <a:pt x="515" y="231389"/>
                  </a:lnTo>
                  <a:lnTo>
                    <a:pt x="1850" y="237603"/>
                  </a:lnTo>
                  <a:lnTo>
                    <a:pt x="3733" y="243730"/>
                  </a:lnTo>
                  <a:lnTo>
                    <a:pt x="5979" y="249799"/>
                  </a:lnTo>
                  <a:lnTo>
                    <a:pt x="8470" y="255830"/>
                  </a:lnTo>
                  <a:lnTo>
                    <a:pt x="12114" y="260842"/>
                  </a:lnTo>
                  <a:lnTo>
                    <a:pt x="16528" y="265176"/>
                  </a:lnTo>
                  <a:lnTo>
                    <a:pt x="21456" y="269058"/>
                  </a:lnTo>
                  <a:lnTo>
                    <a:pt x="26725" y="272638"/>
                  </a:lnTo>
                  <a:lnTo>
                    <a:pt x="32222" y="276016"/>
                  </a:lnTo>
                  <a:lnTo>
                    <a:pt x="37871" y="279261"/>
                  </a:lnTo>
                  <a:lnTo>
                    <a:pt x="43621" y="281424"/>
                  </a:lnTo>
                  <a:lnTo>
                    <a:pt x="49440" y="282866"/>
                  </a:lnTo>
                  <a:lnTo>
                    <a:pt x="55302" y="283828"/>
                  </a:lnTo>
                  <a:lnTo>
                    <a:pt x="61195" y="283476"/>
                  </a:lnTo>
                  <a:lnTo>
                    <a:pt x="67109" y="282250"/>
                  </a:lnTo>
                  <a:lnTo>
                    <a:pt x="79963" y="278241"/>
                  </a:lnTo>
                  <a:lnTo>
                    <a:pt x="95597" y="273153"/>
                  </a:lnTo>
                  <a:lnTo>
                    <a:pt x="101949" y="270407"/>
                  </a:lnTo>
                  <a:lnTo>
                    <a:pt x="107176" y="267584"/>
                  </a:lnTo>
                  <a:lnTo>
                    <a:pt x="111654" y="264710"/>
                  </a:lnTo>
                  <a:lnTo>
                    <a:pt x="116622" y="261801"/>
                  </a:lnTo>
                  <a:lnTo>
                    <a:pt x="121919" y="258870"/>
                  </a:lnTo>
                  <a:lnTo>
                    <a:pt x="127435" y="255924"/>
                  </a:lnTo>
                  <a:lnTo>
                    <a:pt x="132104" y="251976"/>
                  </a:lnTo>
                  <a:lnTo>
                    <a:pt x="136209" y="247359"/>
                  </a:lnTo>
                  <a:lnTo>
                    <a:pt x="139938" y="242297"/>
                  </a:lnTo>
                  <a:lnTo>
                    <a:pt x="143416" y="237930"/>
                  </a:lnTo>
                  <a:lnTo>
                    <a:pt x="146727" y="234026"/>
                  </a:lnTo>
                  <a:lnTo>
                    <a:pt x="149927" y="230432"/>
                  </a:lnTo>
                  <a:lnTo>
                    <a:pt x="152059" y="227043"/>
                  </a:lnTo>
                  <a:lnTo>
                    <a:pt x="153482" y="223792"/>
                  </a:lnTo>
                  <a:lnTo>
                    <a:pt x="156326" y="214313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69" name="Shape 469"/>
            <p:cNvSpPr/>
            <p:nvPr/>
          </p:nvSpPr>
          <p:spPr>
            <a:xfrm>
              <a:off x="5973864" y="4366076"/>
              <a:ext cx="169882" cy="250602"/>
            </a:xfrm>
            <a:custGeom>
              <a:avLst/>
              <a:gdLst/>
              <a:ahLst/>
              <a:cxnLst/>
              <a:rect l="0" t="0" r="0" b="0"/>
              <a:pathLst>
                <a:path w="169666" h="250032" extrusionOk="0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7"/>
                  </a:lnTo>
                  <a:lnTo>
                    <a:pt x="7689" y="8562"/>
                  </a:lnTo>
                  <a:lnTo>
                    <a:pt x="10087" y="8684"/>
                  </a:lnTo>
                  <a:lnTo>
                    <a:pt x="18043" y="8820"/>
                  </a:lnTo>
                  <a:lnTo>
                    <a:pt x="50879" y="8920"/>
                  </a:lnTo>
                  <a:lnTo>
                    <a:pt x="56740" y="7931"/>
                  </a:lnTo>
                  <a:lnTo>
                    <a:pt x="62631" y="6280"/>
                  </a:lnTo>
                  <a:lnTo>
                    <a:pt x="68544" y="4186"/>
                  </a:lnTo>
                  <a:lnTo>
                    <a:pt x="74469" y="2791"/>
                  </a:lnTo>
                  <a:lnTo>
                    <a:pt x="80405" y="1860"/>
                  </a:lnTo>
                  <a:lnTo>
                    <a:pt x="86345" y="1240"/>
                  </a:lnTo>
                  <a:lnTo>
                    <a:pt x="91298" y="827"/>
                  </a:lnTo>
                  <a:lnTo>
                    <a:pt x="95592" y="551"/>
                  </a:lnTo>
                  <a:lnTo>
                    <a:pt x="99446" y="367"/>
                  </a:lnTo>
                  <a:lnTo>
                    <a:pt x="109022" y="163"/>
                  </a:lnTo>
                  <a:lnTo>
                    <a:pt x="168267" y="0"/>
                  </a:lnTo>
                  <a:lnTo>
                    <a:pt x="168732" y="992"/>
                  </a:lnTo>
                  <a:lnTo>
                    <a:pt x="169389" y="7129"/>
                  </a:lnTo>
                  <a:lnTo>
                    <a:pt x="169542" y="12428"/>
                  </a:lnTo>
                  <a:lnTo>
                    <a:pt x="169658" y="39902"/>
                  </a:lnTo>
                  <a:lnTo>
                    <a:pt x="169665" y="147588"/>
                  </a:lnTo>
                  <a:lnTo>
                    <a:pt x="168672" y="153954"/>
                  </a:lnTo>
                  <a:lnTo>
                    <a:pt x="167019" y="160183"/>
                  </a:lnTo>
                  <a:lnTo>
                    <a:pt x="164925" y="166320"/>
                  </a:lnTo>
                  <a:lnTo>
                    <a:pt x="163528" y="172395"/>
                  </a:lnTo>
                  <a:lnTo>
                    <a:pt x="162597" y="178430"/>
                  </a:lnTo>
                  <a:lnTo>
                    <a:pt x="161976" y="184438"/>
                  </a:lnTo>
                  <a:lnTo>
                    <a:pt x="161562" y="190427"/>
                  </a:lnTo>
                  <a:lnTo>
                    <a:pt x="161286" y="196404"/>
                  </a:lnTo>
                  <a:lnTo>
                    <a:pt x="160898" y="211652"/>
                  </a:lnTo>
                  <a:lnTo>
                    <a:pt x="160735" y="250031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0" name="Shape 470"/>
            <p:cNvSpPr/>
            <p:nvPr/>
          </p:nvSpPr>
          <p:spPr>
            <a:xfrm>
              <a:off x="6510501" y="4259808"/>
              <a:ext cx="330237" cy="26962"/>
            </a:xfrm>
            <a:custGeom>
              <a:avLst/>
              <a:gdLst/>
              <a:ahLst/>
              <a:cxnLst/>
              <a:rect l="0" t="0" r="0" b="0"/>
              <a:pathLst>
                <a:path w="330368" h="26791" extrusionOk="0">
                  <a:moveTo>
                    <a:pt x="8898" y="26790"/>
                  </a:moveTo>
                  <a:lnTo>
                    <a:pt x="1210" y="26790"/>
                  </a:lnTo>
                  <a:lnTo>
                    <a:pt x="796" y="25797"/>
                  </a:lnTo>
                  <a:lnTo>
                    <a:pt x="520" y="24144"/>
                  </a:lnTo>
                  <a:lnTo>
                    <a:pt x="336" y="22049"/>
                  </a:lnTo>
                  <a:lnTo>
                    <a:pt x="214" y="21645"/>
                  </a:lnTo>
                  <a:lnTo>
                    <a:pt x="131" y="22368"/>
                  </a:lnTo>
                  <a:lnTo>
                    <a:pt x="0" y="25916"/>
                  </a:lnTo>
                  <a:lnTo>
                    <a:pt x="983" y="26207"/>
                  </a:lnTo>
                  <a:lnTo>
                    <a:pt x="9687" y="26675"/>
                  </a:lnTo>
                  <a:lnTo>
                    <a:pt x="30441" y="26767"/>
                  </a:lnTo>
                  <a:lnTo>
                    <a:pt x="38143" y="25782"/>
                  </a:lnTo>
                  <a:lnTo>
                    <a:pt x="46254" y="24133"/>
                  </a:lnTo>
                  <a:lnTo>
                    <a:pt x="54637" y="22042"/>
                  </a:lnTo>
                  <a:lnTo>
                    <a:pt x="63204" y="20648"/>
                  </a:lnTo>
                  <a:lnTo>
                    <a:pt x="71891" y="19718"/>
                  </a:lnTo>
                  <a:lnTo>
                    <a:pt x="80659" y="19099"/>
                  </a:lnTo>
                  <a:lnTo>
                    <a:pt x="90473" y="18686"/>
                  </a:lnTo>
                  <a:lnTo>
                    <a:pt x="111961" y="18227"/>
                  </a:lnTo>
                  <a:lnTo>
                    <a:pt x="146371" y="17968"/>
                  </a:lnTo>
                  <a:lnTo>
                    <a:pt x="157102" y="16940"/>
                  </a:lnTo>
                  <a:lnTo>
                    <a:pt x="167232" y="15262"/>
                  </a:lnTo>
                  <a:lnTo>
                    <a:pt x="176962" y="13152"/>
                  </a:lnTo>
                  <a:lnTo>
                    <a:pt x="187418" y="11745"/>
                  </a:lnTo>
                  <a:lnTo>
                    <a:pt x="198356" y="10806"/>
                  </a:lnTo>
                  <a:lnTo>
                    <a:pt x="209617" y="10181"/>
                  </a:lnTo>
                  <a:lnTo>
                    <a:pt x="232713" y="9486"/>
                  </a:lnTo>
                  <a:lnTo>
                    <a:pt x="244429" y="9301"/>
                  </a:lnTo>
                  <a:lnTo>
                    <a:pt x="255216" y="8185"/>
                  </a:lnTo>
                  <a:lnTo>
                    <a:pt x="265383" y="6449"/>
                  </a:lnTo>
                  <a:lnTo>
                    <a:pt x="275138" y="4299"/>
                  </a:lnTo>
                  <a:lnTo>
                    <a:pt x="283626" y="2867"/>
                  </a:lnTo>
                  <a:lnTo>
                    <a:pt x="291268" y="1911"/>
                  </a:lnTo>
                  <a:lnTo>
                    <a:pt x="298349" y="1274"/>
                  </a:lnTo>
                  <a:lnTo>
                    <a:pt x="304060" y="849"/>
                  </a:lnTo>
                  <a:lnTo>
                    <a:pt x="313053" y="378"/>
                  </a:lnTo>
                  <a:lnTo>
                    <a:pt x="320357" y="168"/>
                  </a:lnTo>
                  <a:lnTo>
                    <a:pt x="330367" y="0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1" name="Shape 471"/>
            <p:cNvSpPr/>
            <p:nvPr/>
          </p:nvSpPr>
          <p:spPr>
            <a:xfrm>
              <a:off x="6607350" y="4304219"/>
              <a:ext cx="36516" cy="285497"/>
            </a:xfrm>
            <a:custGeom>
              <a:avLst/>
              <a:gdLst/>
              <a:ahLst/>
              <a:cxnLst/>
              <a:rect l="0" t="0" r="0" b="0"/>
              <a:pathLst>
                <a:path w="35720" h="285751" extrusionOk="0">
                  <a:moveTo>
                    <a:pt x="35719" y="0"/>
                  </a:moveTo>
                  <a:lnTo>
                    <a:pt x="35719" y="72387"/>
                  </a:lnTo>
                  <a:lnTo>
                    <a:pt x="34727" y="81000"/>
                  </a:lnTo>
                  <a:lnTo>
                    <a:pt x="33073" y="89718"/>
                  </a:lnTo>
                  <a:lnTo>
                    <a:pt x="30979" y="98507"/>
                  </a:lnTo>
                  <a:lnTo>
                    <a:pt x="29582" y="108336"/>
                  </a:lnTo>
                  <a:lnTo>
                    <a:pt x="28651" y="118856"/>
                  </a:lnTo>
                  <a:lnTo>
                    <a:pt x="28030" y="129839"/>
                  </a:lnTo>
                  <a:lnTo>
                    <a:pt x="26624" y="140137"/>
                  </a:lnTo>
                  <a:lnTo>
                    <a:pt x="24695" y="149979"/>
                  </a:lnTo>
                  <a:lnTo>
                    <a:pt x="14469" y="191903"/>
                  </a:lnTo>
                  <a:lnTo>
                    <a:pt x="12623" y="202350"/>
                  </a:lnTo>
                  <a:lnTo>
                    <a:pt x="11391" y="212290"/>
                  </a:lnTo>
                  <a:lnTo>
                    <a:pt x="10571" y="221894"/>
                  </a:lnTo>
                  <a:lnTo>
                    <a:pt x="9032" y="230281"/>
                  </a:lnTo>
                  <a:lnTo>
                    <a:pt x="7014" y="237856"/>
                  </a:lnTo>
                  <a:lnTo>
                    <a:pt x="4675" y="244892"/>
                  </a:lnTo>
                  <a:lnTo>
                    <a:pt x="3117" y="251566"/>
                  </a:lnTo>
                  <a:lnTo>
                    <a:pt x="2078" y="257999"/>
                  </a:lnTo>
                  <a:lnTo>
                    <a:pt x="1385" y="264273"/>
                  </a:lnTo>
                  <a:lnTo>
                    <a:pt x="923" y="269448"/>
                  </a:lnTo>
                  <a:lnTo>
                    <a:pt x="616" y="273890"/>
                  </a:lnTo>
                  <a:lnTo>
                    <a:pt x="0" y="285750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2" name="Shape 472"/>
            <p:cNvSpPr/>
            <p:nvPr/>
          </p:nvSpPr>
          <p:spPr>
            <a:xfrm>
              <a:off x="6724839" y="4304219"/>
              <a:ext cx="177821" cy="249016"/>
            </a:xfrm>
            <a:custGeom>
              <a:avLst/>
              <a:gdLst/>
              <a:ahLst/>
              <a:cxnLst/>
              <a:rect l="0" t="0" r="0" b="0"/>
              <a:pathLst>
                <a:path w="178591" h="249827" extrusionOk="0">
                  <a:moveTo>
                    <a:pt x="80363" y="0"/>
                  </a:moveTo>
                  <a:lnTo>
                    <a:pt x="80363" y="17169"/>
                  </a:lnTo>
                  <a:lnTo>
                    <a:pt x="79371" y="21368"/>
                  </a:lnTo>
                  <a:lnTo>
                    <a:pt x="73234" y="34002"/>
                  </a:lnTo>
                  <a:lnTo>
                    <a:pt x="70650" y="40527"/>
                  </a:lnTo>
                  <a:lnTo>
                    <a:pt x="65132" y="55715"/>
                  </a:lnTo>
                  <a:lnTo>
                    <a:pt x="59372" y="72387"/>
                  </a:lnTo>
                  <a:lnTo>
                    <a:pt x="56448" y="81993"/>
                  </a:lnTo>
                  <a:lnTo>
                    <a:pt x="50552" y="103248"/>
                  </a:lnTo>
                  <a:lnTo>
                    <a:pt x="46599" y="113481"/>
                  </a:lnTo>
                  <a:lnTo>
                    <a:pt x="41978" y="123278"/>
                  </a:lnTo>
                  <a:lnTo>
                    <a:pt x="36914" y="132787"/>
                  </a:lnTo>
                  <a:lnTo>
                    <a:pt x="32545" y="142103"/>
                  </a:lnTo>
                  <a:lnTo>
                    <a:pt x="28640" y="151290"/>
                  </a:lnTo>
                  <a:lnTo>
                    <a:pt x="25046" y="160391"/>
                  </a:lnTo>
                  <a:lnTo>
                    <a:pt x="18405" y="178441"/>
                  </a:lnTo>
                  <a:lnTo>
                    <a:pt x="15245" y="187422"/>
                  </a:lnTo>
                  <a:lnTo>
                    <a:pt x="12147" y="195393"/>
                  </a:lnTo>
                  <a:lnTo>
                    <a:pt x="9089" y="202691"/>
                  </a:lnTo>
                  <a:lnTo>
                    <a:pt x="6057" y="209542"/>
                  </a:lnTo>
                  <a:lnTo>
                    <a:pt x="4037" y="216093"/>
                  </a:lnTo>
                  <a:lnTo>
                    <a:pt x="2690" y="222444"/>
                  </a:lnTo>
                  <a:lnTo>
                    <a:pt x="1792" y="228663"/>
                  </a:lnTo>
                  <a:lnTo>
                    <a:pt x="1194" y="233801"/>
                  </a:lnTo>
                  <a:lnTo>
                    <a:pt x="795" y="238219"/>
                  </a:lnTo>
                  <a:lnTo>
                    <a:pt x="9" y="249826"/>
                  </a:lnTo>
                  <a:lnTo>
                    <a:pt x="0" y="240489"/>
                  </a:lnTo>
                  <a:lnTo>
                    <a:pt x="991" y="236725"/>
                  </a:lnTo>
                  <a:lnTo>
                    <a:pt x="7126" y="224702"/>
                  </a:lnTo>
                  <a:lnTo>
                    <a:pt x="9710" y="218262"/>
                  </a:lnTo>
                  <a:lnTo>
                    <a:pt x="15227" y="203169"/>
                  </a:lnTo>
                  <a:lnTo>
                    <a:pt x="38705" y="133858"/>
                  </a:lnTo>
                  <a:lnTo>
                    <a:pt x="42669" y="124957"/>
                  </a:lnTo>
                  <a:lnTo>
                    <a:pt x="47296" y="116048"/>
                  </a:lnTo>
                  <a:lnTo>
                    <a:pt x="56737" y="99201"/>
                  </a:lnTo>
                  <a:lnTo>
                    <a:pt x="64240" y="85100"/>
                  </a:lnTo>
                  <a:lnTo>
                    <a:pt x="67630" y="77569"/>
                  </a:lnTo>
                  <a:lnTo>
                    <a:pt x="70883" y="69572"/>
                  </a:lnTo>
                  <a:lnTo>
                    <a:pt x="74043" y="61264"/>
                  </a:lnTo>
                  <a:lnTo>
                    <a:pt x="78134" y="54733"/>
                  </a:lnTo>
                  <a:lnTo>
                    <a:pt x="82846" y="49387"/>
                  </a:lnTo>
                  <a:lnTo>
                    <a:pt x="87971" y="44831"/>
                  </a:lnTo>
                  <a:lnTo>
                    <a:pt x="92380" y="39809"/>
                  </a:lnTo>
                  <a:lnTo>
                    <a:pt x="96312" y="34477"/>
                  </a:lnTo>
                  <a:lnTo>
                    <a:pt x="105011" y="21141"/>
                  </a:lnTo>
                  <a:lnTo>
                    <a:pt x="108846" y="16672"/>
                  </a:lnTo>
                  <a:lnTo>
                    <a:pt x="111258" y="14092"/>
                  </a:lnTo>
                  <a:lnTo>
                    <a:pt x="112866" y="13363"/>
                  </a:lnTo>
                  <a:lnTo>
                    <a:pt x="113938" y="13870"/>
                  </a:lnTo>
                  <a:lnTo>
                    <a:pt x="114653" y="15199"/>
                  </a:lnTo>
                  <a:lnTo>
                    <a:pt x="118093" y="19323"/>
                  </a:lnTo>
                  <a:lnTo>
                    <a:pt x="120399" y="21812"/>
                  </a:lnTo>
                  <a:lnTo>
                    <a:pt x="121937" y="24463"/>
                  </a:lnTo>
                  <a:lnTo>
                    <a:pt x="125093" y="33926"/>
                  </a:lnTo>
                  <a:lnTo>
                    <a:pt x="127050" y="38493"/>
                  </a:lnTo>
                  <a:lnTo>
                    <a:pt x="129347" y="43521"/>
                  </a:lnTo>
                  <a:lnTo>
                    <a:pt x="131870" y="49850"/>
                  </a:lnTo>
                  <a:lnTo>
                    <a:pt x="137320" y="64820"/>
                  </a:lnTo>
                  <a:lnTo>
                    <a:pt x="139171" y="71987"/>
                  </a:lnTo>
                  <a:lnTo>
                    <a:pt x="140405" y="78749"/>
                  </a:lnTo>
                  <a:lnTo>
                    <a:pt x="141226" y="85242"/>
                  </a:lnTo>
                  <a:lnTo>
                    <a:pt x="142767" y="91554"/>
                  </a:lnTo>
                  <a:lnTo>
                    <a:pt x="144787" y="97747"/>
                  </a:lnTo>
                  <a:lnTo>
                    <a:pt x="147124" y="103860"/>
                  </a:lnTo>
                  <a:lnTo>
                    <a:pt x="152368" y="118590"/>
                  </a:lnTo>
                  <a:lnTo>
                    <a:pt x="155155" y="126685"/>
                  </a:lnTo>
                  <a:lnTo>
                    <a:pt x="157014" y="134066"/>
                  </a:lnTo>
                  <a:lnTo>
                    <a:pt x="158252" y="140971"/>
                  </a:lnTo>
                  <a:lnTo>
                    <a:pt x="159078" y="147559"/>
                  </a:lnTo>
                  <a:lnTo>
                    <a:pt x="160621" y="153935"/>
                  </a:lnTo>
                  <a:lnTo>
                    <a:pt x="162642" y="160170"/>
                  </a:lnTo>
                  <a:lnTo>
                    <a:pt x="164981" y="166311"/>
                  </a:lnTo>
                  <a:lnTo>
                    <a:pt x="166540" y="172390"/>
                  </a:lnTo>
                  <a:lnTo>
                    <a:pt x="167581" y="178427"/>
                  </a:lnTo>
                  <a:lnTo>
                    <a:pt x="168274" y="184435"/>
                  </a:lnTo>
                  <a:lnTo>
                    <a:pt x="168736" y="190425"/>
                  </a:lnTo>
                  <a:lnTo>
                    <a:pt x="169044" y="196403"/>
                  </a:lnTo>
                  <a:lnTo>
                    <a:pt x="169249" y="202373"/>
                  </a:lnTo>
                  <a:lnTo>
                    <a:pt x="170378" y="207345"/>
                  </a:lnTo>
                  <a:lnTo>
                    <a:pt x="172124" y="211652"/>
                  </a:lnTo>
                  <a:lnTo>
                    <a:pt x="177312" y="220952"/>
                  </a:lnTo>
                  <a:lnTo>
                    <a:pt x="178022" y="224870"/>
                  </a:lnTo>
                  <a:lnTo>
                    <a:pt x="178590" y="232172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3" name="Shape 473"/>
            <p:cNvSpPr/>
            <p:nvPr/>
          </p:nvSpPr>
          <p:spPr>
            <a:xfrm>
              <a:off x="6724839" y="4410487"/>
              <a:ext cx="212750" cy="9516"/>
            </a:xfrm>
            <a:custGeom>
              <a:avLst/>
              <a:gdLst/>
              <a:ahLst/>
              <a:cxnLst/>
              <a:rect l="0" t="0" r="0" b="0"/>
              <a:pathLst>
                <a:path w="214314" h="8563" extrusionOk="0">
                  <a:moveTo>
                    <a:pt x="0" y="0"/>
                  </a:moveTo>
                  <a:lnTo>
                    <a:pt x="18043" y="0"/>
                  </a:lnTo>
                  <a:lnTo>
                    <a:pt x="22943" y="992"/>
                  </a:lnTo>
                  <a:lnTo>
                    <a:pt x="28194" y="2646"/>
                  </a:lnTo>
                  <a:lnTo>
                    <a:pt x="33680" y="4741"/>
                  </a:lnTo>
                  <a:lnTo>
                    <a:pt x="39319" y="6137"/>
                  </a:lnTo>
                  <a:lnTo>
                    <a:pt x="45065" y="7068"/>
                  </a:lnTo>
                  <a:lnTo>
                    <a:pt x="50879" y="7688"/>
                  </a:lnTo>
                  <a:lnTo>
                    <a:pt x="57732" y="8102"/>
                  </a:lnTo>
                  <a:lnTo>
                    <a:pt x="73283" y="8562"/>
                  </a:lnTo>
                  <a:lnTo>
                    <a:pt x="81598" y="7692"/>
                  </a:lnTo>
                  <a:lnTo>
                    <a:pt x="90118" y="6121"/>
                  </a:lnTo>
                  <a:lnTo>
                    <a:pt x="98774" y="4080"/>
                  </a:lnTo>
                  <a:lnTo>
                    <a:pt x="108514" y="2721"/>
                  </a:lnTo>
                  <a:lnTo>
                    <a:pt x="118974" y="1814"/>
                  </a:lnTo>
                  <a:lnTo>
                    <a:pt x="129919" y="1209"/>
                  </a:lnTo>
                  <a:lnTo>
                    <a:pt x="150014" y="537"/>
                  </a:lnTo>
                  <a:lnTo>
                    <a:pt x="189088" y="71"/>
                  </a:lnTo>
                  <a:lnTo>
                    <a:pt x="214313" y="0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4" name="Shape 474"/>
            <p:cNvSpPr/>
            <p:nvPr/>
          </p:nvSpPr>
          <p:spPr>
            <a:xfrm>
              <a:off x="7036025" y="4277255"/>
              <a:ext cx="196872" cy="356871"/>
            </a:xfrm>
            <a:custGeom>
              <a:avLst/>
              <a:gdLst/>
              <a:ahLst/>
              <a:cxnLst/>
              <a:rect l="0" t="0" r="0" b="0"/>
              <a:pathLst>
                <a:path w="196143" h="357188" extrusionOk="0">
                  <a:moveTo>
                    <a:pt x="115898" y="0"/>
                  </a:moveTo>
                  <a:lnTo>
                    <a:pt x="108210" y="0"/>
                  </a:lnTo>
                  <a:lnTo>
                    <a:pt x="102596" y="4740"/>
                  </a:lnTo>
                  <a:lnTo>
                    <a:pt x="97418" y="9713"/>
                  </a:lnTo>
                  <a:lnTo>
                    <a:pt x="81269" y="25731"/>
                  </a:lnTo>
                  <a:lnTo>
                    <a:pt x="76937" y="31045"/>
                  </a:lnTo>
                  <a:lnTo>
                    <a:pt x="73057" y="36571"/>
                  </a:lnTo>
                  <a:lnTo>
                    <a:pt x="69478" y="42240"/>
                  </a:lnTo>
                  <a:lnTo>
                    <a:pt x="65108" y="48003"/>
                  </a:lnTo>
                  <a:lnTo>
                    <a:pt x="60209" y="53830"/>
                  </a:lnTo>
                  <a:lnTo>
                    <a:pt x="54960" y="59699"/>
                  </a:lnTo>
                  <a:lnTo>
                    <a:pt x="50468" y="65596"/>
                  </a:lnTo>
                  <a:lnTo>
                    <a:pt x="46481" y="71512"/>
                  </a:lnTo>
                  <a:lnTo>
                    <a:pt x="42831" y="77440"/>
                  </a:lnTo>
                  <a:lnTo>
                    <a:pt x="39405" y="84369"/>
                  </a:lnTo>
                  <a:lnTo>
                    <a:pt x="36129" y="91964"/>
                  </a:lnTo>
                  <a:lnTo>
                    <a:pt x="32954" y="100005"/>
                  </a:lnTo>
                  <a:lnTo>
                    <a:pt x="28852" y="107349"/>
                  </a:lnTo>
                  <a:lnTo>
                    <a:pt x="24132" y="114230"/>
                  </a:lnTo>
                  <a:lnTo>
                    <a:pt x="19003" y="120802"/>
                  </a:lnTo>
                  <a:lnTo>
                    <a:pt x="14590" y="128159"/>
                  </a:lnTo>
                  <a:lnTo>
                    <a:pt x="10657" y="136041"/>
                  </a:lnTo>
                  <a:lnTo>
                    <a:pt x="7041" y="144272"/>
                  </a:lnTo>
                  <a:lnTo>
                    <a:pt x="4631" y="152736"/>
                  </a:lnTo>
                  <a:lnTo>
                    <a:pt x="3024" y="161355"/>
                  </a:lnTo>
                  <a:lnTo>
                    <a:pt x="1954" y="170078"/>
                  </a:lnTo>
                  <a:lnTo>
                    <a:pt x="1239" y="178870"/>
                  </a:lnTo>
                  <a:lnTo>
                    <a:pt x="764" y="187707"/>
                  </a:lnTo>
                  <a:lnTo>
                    <a:pt x="235" y="204472"/>
                  </a:lnTo>
                  <a:lnTo>
                    <a:pt x="0" y="218538"/>
                  </a:lnTo>
                  <a:lnTo>
                    <a:pt x="1922" y="225067"/>
                  </a:lnTo>
                  <a:lnTo>
                    <a:pt x="5187" y="231404"/>
                  </a:lnTo>
                  <a:lnTo>
                    <a:pt x="9348" y="237613"/>
                  </a:lnTo>
                  <a:lnTo>
                    <a:pt x="14108" y="242744"/>
                  </a:lnTo>
                  <a:lnTo>
                    <a:pt x="19264" y="247158"/>
                  </a:lnTo>
                  <a:lnTo>
                    <a:pt x="24686" y="251092"/>
                  </a:lnTo>
                  <a:lnTo>
                    <a:pt x="30286" y="253715"/>
                  </a:lnTo>
                  <a:lnTo>
                    <a:pt x="36003" y="255463"/>
                  </a:lnTo>
                  <a:lnTo>
                    <a:pt x="41799" y="256629"/>
                  </a:lnTo>
                  <a:lnTo>
                    <a:pt x="48639" y="257407"/>
                  </a:lnTo>
                  <a:lnTo>
                    <a:pt x="56175" y="257924"/>
                  </a:lnTo>
                  <a:lnTo>
                    <a:pt x="64177" y="258270"/>
                  </a:lnTo>
                  <a:lnTo>
                    <a:pt x="71495" y="257508"/>
                  </a:lnTo>
                  <a:lnTo>
                    <a:pt x="78359" y="256008"/>
                  </a:lnTo>
                  <a:lnTo>
                    <a:pt x="84919" y="254015"/>
                  </a:lnTo>
                  <a:lnTo>
                    <a:pt x="92268" y="252687"/>
                  </a:lnTo>
                  <a:lnTo>
                    <a:pt x="100145" y="251801"/>
                  </a:lnTo>
                  <a:lnTo>
                    <a:pt x="108373" y="251212"/>
                  </a:lnTo>
                  <a:lnTo>
                    <a:pt x="115842" y="248833"/>
                  </a:lnTo>
                  <a:lnTo>
                    <a:pt x="122806" y="245264"/>
                  </a:lnTo>
                  <a:lnTo>
                    <a:pt x="129433" y="240899"/>
                  </a:lnTo>
                  <a:lnTo>
                    <a:pt x="135836" y="236998"/>
                  </a:lnTo>
                  <a:lnTo>
                    <a:pt x="142088" y="233405"/>
                  </a:lnTo>
                  <a:lnTo>
                    <a:pt x="148241" y="230018"/>
                  </a:lnTo>
                  <a:lnTo>
                    <a:pt x="153335" y="225774"/>
                  </a:lnTo>
                  <a:lnTo>
                    <a:pt x="157724" y="220962"/>
                  </a:lnTo>
                  <a:lnTo>
                    <a:pt x="161640" y="215768"/>
                  </a:lnTo>
                  <a:lnTo>
                    <a:pt x="165245" y="210322"/>
                  </a:lnTo>
                  <a:lnTo>
                    <a:pt x="168640" y="204707"/>
                  </a:lnTo>
                  <a:lnTo>
                    <a:pt x="171896" y="198979"/>
                  </a:lnTo>
                  <a:lnTo>
                    <a:pt x="178158" y="187323"/>
                  </a:lnTo>
                  <a:lnTo>
                    <a:pt x="181217" y="181436"/>
                  </a:lnTo>
                  <a:lnTo>
                    <a:pt x="182265" y="175528"/>
                  </a:lnTo>
                  <a:lnTo>
                    <a:pt x="181971" y="169605"/>
                  </a:lnTo>
                  <a:lnTo>
                    <a:pt x="180782" y="163671"/>
                  </a:lnTo>
                  <a:lnTo>
                    <a:pt x="176817" y="154433"/>
                  </a:lnTo>
                  <a:lnTo>
                    <a:pt x="171747" y="147020"/>
                  </a:lnTo>
                  <a:lnTo>
                    <a:pt x="166186" y="140417"/>
                  </a:lnTo>
                  <a:lnTo>
                    <a:pt x="162322" y="138260"/>
                  </a:lnTo>
                  <a:lnTo>
                    <a:pt x="157762" y="136821"/>
                  </a:lnTo>
                  <a:lnTo>
                    <a:pt x="152737" y="135862"/>
                  </a:lnTo>
                  <a:lnTo>
                    <a:pt x="147402" y="134231"/>
                  </a:lnTo>
                  <a:lnTo>
                    <a:pt x="141862" y="132151"/>
                  </a:lnTo>
                  <a:lnTo>
                    <a:pt x="136185" y="129773"/>
                  </a:lnTo>
                  <a:lnTo>
                    <a:pt x="130414" y="129179"/>
                  </a:lnTo>
                  <a:lnTo>
                    <a:pt x="124584" y="129776"/>
                  </a:lnTo>
                  <a:lnTo>
                    <a:pt x="118711" y="131165"/>
                  </a:lnTo>
                  <a:lnTo>
                    <a:pt x="112812" y="132092"/>
                  </a:lnTo>
                  <a:lnTo>
                    <a:pt x="106896" y="132710"/>
                  </a:lnTo>
                  <a:lnTo>
                    <a:pt x="96022" y="133396"/>
                  </a:lnTo>
                  <a:lnTo>
                    <a:pt x="87882" y="133701"/>
                  </a:lnTo>
                  <a:lnTo>
                    <a:pt x="84322" y="134775"/>
                  </a:lnTo>
                  <a:lnTo>
                    <a:pt x="80957" y="136482"/>
                  </a:lnTo>
                  <a:lnTo>
                    <a:pt x="77721" y="138613"/>
                  </a:lnTo>
                  <a:lnTo>
                    <a:pt x="74571" y="140034"/>
                  </a:lnTo>
                  <a:lnTo>
                    <a:pt x="71481" y="140980"/>
                  </a:lnTo>
                  <a:lnTo>
                    <a:pt x="62856" y="142764"/>
                  </a:lnTo>
                  <a:lnTo>
                    <a:pt x="67220" y="142842"/>
                  </a:lnTo>
                  <a:lnTo>
                    <a:pt x="130940" y="142875"/>
                  </a:lnTo>
                  <a:lnTo>
                    <a:pt x="135849" y="141882"/>
                  </a:lnTo>
                  <a:lnTo>
                    <a:pt x="140112" y="140229"/>
                  </a:lnTo>
                  <a:lnTo>
                    <a:pt x="143947" y="138134"/>
                  </a:lnTo>
                  <a:lnTo>
                    <a:pt x="148488" y="137731"/>
                  </a:lnTo>
                  <a:lnTo>
                    <a:pt x="153500" y="138453"/>
                  </a:lnTo>
                  <a:lnTo>
                    <a:pt x="158826" y="139927"/>
                  </a:lnTo>
                  <a:lnTo>
                    <a:pt x="163367" y="140909"/>
                  </a:lnTo>
                  <a:lnTo>
                    <a:pt x="167388" y="141565"/>
                  </a:lnTo>
                  <a:lnTo>
                    <a:pt x="171061" y="142001"/>
                  </a:lnTo>
                  <a:lnTo>
                    <a:pt x="174502" y="142293"/>
                  </a:lnTo>
                  <a:lnTo>
                    <a:pt x="177787" y="142486"/>
                  </a:lnTo>
                  <a:lnTo>
                    <a:pt x="180971" y="142616"/>
                  </a:lnTo>
                  <a:lnTo>
                    <a:pt x="183093" y="144687"/>
                  </a:lnTo>
                  <a:lnTo>
                    <a:pt x="184506" y="148052"/>
                  </a:lnTo>
                  <a:lnTo>
                    <a:pt x="185450" y="152279"/>
                  </a:lnTo>
                  <a:lnTo>
                    <a:pt x="189143" y="159622"/>
                  </a:lnTo>
                  <a:lnTo>
                    <a:pt x="191517" y="162969"/>
                  </a:lnTo>
                  <a:lnTo>
                    <a:pt x="194155" y="171980"/>
                  </a:lnTo>
                  <a:lnTo>
                    <a:pt x="195327" y="182600"/>
                  </a:lnTo>
                  <a:lnTo>
                    <a:pt x="195640" y="188210"/>
                  </a:lnTo>
                  <a:lnTo>
                    <a:pt x="195988" y="199734"/>
                  </a:lnTo>
                  <a:lnTo>
                    <a:pt x="196142" y="211471"/>
                  </a:lnTo>
                  <a:lnTo>
                    <a:pt x="195190" y="217379"/>
                  </a:lnTo>
                  <a:lnTo>
                    <a:pt x="193564" y="223302"/>
                  </a:lnTo>
                  <a:lnTo>
                    <a:pt x="191488" y="229235"/>
                  </a:lnTo>
                  <a:lnTo>
                    <a:pt x="190104" y="236167"/>
                  </a:lnTo>
                  <a:lnTo>
                    <a:pt x="189181" y="243765"/>
                  </a:lnTo>
                  <a:lnTo>
                    <a:pt x="188566" y="251807"/>
                  </a:lnTo>
                  <a:lnTo>
                    <a:pt x="188156" y="259152"/>
                  </a:lnTo>
                  <a:lnTo>
                    <a:pt x="187700" y="272606"/>
                  </a:lnTo>
                  <a:lnTo>
                    <a:pt x="187408" y="297412"/>
                  </a:lnTo>
                  <a:lnTo>
                    <a:pt x="187345" y="322649"/>
                  </a:lnTo>
                  <a:lnTo>
                    <a:pt x="186350" y="326224"/>
                  </a:lnTo>
                  <a:lnTo>
                    <a:pt x="181200" y="335996"/>
                  </a:lnTo>
                  <a:lnTo>
                    <a:pt x="179648" y="342147"/>
                  </a:lnTo>
                  <a:lnTo>
                    <a:pt x="178958" y="348187"/>
                  </a:lnTo>
                  <a:lnTo>
                    <a:pt x="178406" y="357187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>
              <a:off x="7599653" y="4259808"/>
              <a:ext cx="214336" cy="310873"/>
            </a:xfrm>
            <a:custGeom>
              <a:avLst/>
              <a:gdLst/>
              <a:ahLst/>
              <a:cxnLst/>
              <a:rect l="0" t="0" r="0" b="0"/>
              <a:pathLst>
                <a:path w="213659" h="311990" extrusionOk="0">
                  <a:moveTo>
                    <a:pt x="151150" y="0"/>
                  </a:moveTo>
                  <a:lnTo>
                    <a:pt x="135774" y="0"/>
                  </a:lnTo>
                  <a:lnTo>
                    <a:pt x="129103" y="2646"/>
                  </a:lnTo>
                  <a:lnTo>
                    <a:pt x="119523" y="7129"/>
                  </a:lnTo>
                  <a:lnTo>
                    <a:pt x="108651" y="12429"/>
                  </a:lnTo>
                  <a:lnTo>
                    <a:pt x="102974" y="16224"/>
                  </a:lnTo>
                  <a:lnTo>
                    <a:pt x="97204" y="20738"/>
                  </a:lnTo>
                  <a:lnTo>
                    <a:pt x="91373" y="25732"/>
                  </a:lnTo>
                  <a:lnTo>
                    <a:pt x="85502" y="31045"/>
                  </a:lnTo>
                  <a:lnTo>
                    <a:pt x="73687" y="42240"/>
                  </a:lnTo>
                  <a:lnTo>
                    <a:pt x="51138" y="64440"/>
                  </a:lnTo>
                  <a:lnTo>
                    <a:pt x="44788" y="72726"/>
                  </a:lnTo>
                  <a:lnTo>
                    <a:pt x="39562" y="81226"/>
                  </a:lnTo>
                  <a:lnTo>
                    <a:pt x="19306" y="120996"/>
                  </a:lnTo>
                  <a:lnTo>
                    <a:pt x="14637" y="132258"/>
                  </a:lnTo>
                  <a:lnTo>
                    <a:pt x="10531" y="143735"/>
                  </a:lnTo>
                  <a:lnTo>
                    <a:pt x="6803" y="155355"/>
                  </a:lnTo>
                  <a:lnTo>
                    <a:pt x="4317" y="166077"/>
                  </a:lnTo>
                  <a:lnTo>
                    <a:pt x="2659" y="176203"/>
                  </a:lnTo>
                  <a:lnTo>
                    <a:pt x="1555" y="185929"/>
                  </a:lnTo>
                  <a:lnTo>
                    <a:pt x="818" y="195390"/>
                  </a:lnTo>
                  <a:lnTo>
                    <a:pt x="327" y="204674"/>
                  </a:lnTo>
                  <a:lnTo>
                    <a:pt x="0" y="213840"/>
                  </a:lnTo>
                  <a:lnTo>
                    <a:pt x="773" y="222928"/>
                  </a:lnTo>
                  <a:lnTo>
                    <a:pt x="2283" y="231962"/>
                  </a:lnTo>
                  <a:lnTo>
                    <a:pt x="4280" y="240962"/>
                  </a:lnTo>
                  <a:lnTo>
                    <a:pt x="7596" y="249938"/>
                  </a:lnTo>
                  <a:lnTo>
                    <a:pt x="11791" y="258899"/>
                  </a:lnTo>
                  <a:lnTo>
                    <a:pt x="16572" y="267850"/>
                  </a:lnTo>
                  <a:lnTo>
                    <a:pt x="21744" y="274808"/>
                  </a:lnTo>
                  <a:lnTo>
                    <a:pt x="27176" y="280440"/>
                  </a:lnTo>
                  <a:lnTo>
                    <a:pt x="32782" y="285187"/>
                  </a:lnTo>
                  <a:lnTo>
                    <a:pt x="39496" y="289343"/>
                  </a:lnTo>
                  <a:lnTo>
                    <a:pt x="46947" y="293106"/>
                  </a:lnTo>
                  <a:lnTo>
                    <a:pt x="54893" y="296607"/>
                  </a:lnTo>
                  <a:lnTo>
                    <a:pt x="63166" y="299934"/>
                  </a:lnTo>
                  <a:lnTo>
                    <a:pt x="80296" y="306276"/>
                  </a:lnTo>
                  <a:lnTo>
                    <a:pt x="89032" y="308363"/>
                  </a:lnTo>
                  <a:lnTo>
                    <a:pt x="97832" y="309756"/>
                  </a:lnTo>
                  <a:lnTo>
                    <a:pt x="106674" y="310683"/>
                  </a:lnTo>
                  <a:lnTo>
                    <a:pt x="116539" y="311302"/>
                  </a:lnTo>
                  <a:lnTo>
                    <a:pt x="138083" y="311989"/>
                  </a:lnTo>
                  <a:lnTo>
                    <a:pt x="148391" y="311181"/>
                  </a:lnTo>
                  <a:lnTo>
                    <a:pt x="158241" y="309649"/>
                  </a:lnTo>
                  <a:lnTo>
                    <a:pt x="167783" y="307636"/>
                  </a:lnTo>
                  <a:lnTo>
                    <a:pt x="176129" y="305302"/>
                  </a:lnTo>
                  <a:lnTo>
                    <a:pt x="183678" y="302753"/>
                  </a:lnTo>
                  <a:lnTo>
                    <a:pt x="190695" y="300062"/>
                  </a:lnTo>
                  <a:lnTo>
                    <a:pt x="196365" y="298268"/>
                  </a:lnTo>
                  <a:lnTo>
                    <a:pt x="201137" y="297072"/>
                  </a:lnTo>
                  <a:lnTo>
                    <a:pt x="213658" y="294680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6" name="Shape 476"/>
            <p:cNvSpPr/>
            <p:nvPr/>
          </p:nvSpPr>
          <p:spPr>
            <a:xfrm>
              <a:off x="7842568" y="4277255"/>
              <a:ext cx="257204" cy="329907"/>
            </a:xfrm>
            <a:custGeom>
              <a:avLst/>
              <a:gdLst/>
              <a:ahLst/>
              <a:cxnLst/>
              <a:rect l="0" t="0" r="0" b="0"/>
              <a:pathLst>
                <a:path w="256582" h="330031" extrusionOk="0">
                  <a:moveTo>
                    <a:pt x="140663" y="8562"/>
                  </a:moveTo>
                  <a:lnTo>
                    <a:pt x="140663" y="873"/>
                  </a:lnTo>
                  <a:lnTo>
                    <a:pt x="139671" y="459"/>
                  </a:lnTo>
                  <a:lnTo>
                    <a:pt x="135923" y="0"/>
                  </a:lnTo>
                  <a:lnTo>
                    <a:pt x="134526" y="869"/>
                  </a:lnTo>
                  <a:lnTo>
                    <a:pt x="133595" y="2441"/>
                  </a:lnTo>
                  <a:lnTo>
                    <a:pt x="132974" y="4481"/>
                  </a:lnTo>
                  <a:lnTo>
                    <a:pt x="129639" y="9394"/>
                  </a:lnTo>
                  <a:lnTo>
                    <a:pt x="127361" y="12093"/>
                  </a:lnTo>
                  <a:lnTo>
                    <a:pt x="119537" y="17738"/>
                  </a:lnTo>
                  <a:lnTo>
                    <a:pt x="114673" y="20632"/>
                  </a:lnTo>
                  <a:lnTo>
                    <a:pt x="108453" y="25538"/>
                  </a:lnTo>
                  <a:lnTo>
                    <a:pt x="101331" y="31785"/>
                  </a:lnTo>
                  <a:lnTo>
                    <a:pt x="86471" y="45672"/>
                  </a:lnTo>
                  <a:lnTo>
                    <a:pt x="65957" y="65639"/>
                  </a:lnTo>
                  <a:lnTo>
                    <a:pt x="49914" y="81554"/>
                  </a:lnTo>
                  <a:lnTo>
                    <a:pt x="43452" y="89965"/>
                  </a:lnTo>
                  <a:lnTo>
                    <a:pt x="38152" y="98549"/>
                  </a:lnTo>
                  <a:lnTo>
                    <a:pt x="33628" y="107249"/>
                  </a:lnTo>
                  <a:lnTo>
                    <a:pt x="28627" y="116025"/>
                  </a:lnTo>
                  <a:lnTo>
                    <a:pt x="23307" y="124852"/>
                  </a:lnTo>
                  <a:lnTo>
                    <a:pt x="17778" y="133714"/>
                  </a:lnTo>
                  <a:lnTo>
                    <a:pt x="13099" y="142598"/>
                  </a:lnTo>
                  <a:lnTo>
                    <a:pt x="8987" y="151497"/>
                  </a:lnTo>
                  <a:lnTo>
                    <a:pt x="5254" y="160406"/>
                  </a:lnTo>
                  <a:lnTo>
                    <a:pt x="2765" y="168330"/>
                  </a:lnTo>
                  <a:lnTo>
                    <a:pt x="1107" y="175598"/>
                  </a:lnTo>
                  <a:lnTo>
                    <a:pt x="0" y="182427"/>
                  </a:lnTo>
                  <a:lnTo>
                    <a:pt x="255" y="188964"/>
                  </a:lnTo>
                  <a:lnTo>
                    <a:pt x="1417" y="195306"/>
                  </a:lnTo>
                  <a:lnTo>
                    <a:pt x="3184" y="201519"/>
                  </a:lnTo>
                  <a:lnTo>
                    <a:pt x="6347" y="207645"/>
                  </a:lnTo>
                  <a:lnTo>
                    <a:pt x="10439" y="213714"/>
                  </a:lnTo>
                  <a:lnTo>
                    <a:pt x="15151" y="219744"/>
                  </a:lnTo>
                  <a:lnTo>
                    <a:pt x="20278" y="223763"/>
                  </a:lnTo>
                  <a:lnTo>
                    <a:pt x="25679" y="226444"/>
                  </a:lnTo>
                  <a:lnTo>
                    <a:pt x="31265" y="228230"/>
                  </a:lnTo>
                  <a:lnTo>
                    <a:pt x="37966" y="229422"/>
                  </a:lnTo>
                  <a:lnTo>
                    <a:pt x="45408" y="230215"/>
                  </a:lnTo>
                  <a:lnTo>
                    <a:pt x="53348" y="230745"/>
                  </a:lnTo>
                  <a:lnTo>
                    <a:pt x="61617" y="231098"/>
                  </a:lnTo>
                  <a:lnTo>
                    <a:pt x="78742" y="231490"/>
                  </a:lnTo>
                  <a:lnTo>
                    <a:pt x="87476" y="230602"/>
                  </a:lnTo>
                  <a:lnTo>
                    <a:pt x="96276" y="229019"/>
                  </a:lnTo>
                  <a:lnTo>
                    <a:pt x="105119" y="226971"/>
                  </a:lnTo>
                  <a:lnTo>
                    <a:pt x="113990" y="223620"/>
                  </a:lnTo>
                  <a:lnTo>
                    <a:pt x="122881" y="219403"/>
                  </a:lnTo>
                  <a:lnTo>
                    <a:pt x="146970" y="206632"/>
                  </a:lnTo>
                  <a:lnTo>
                    <a:pt x="153797" y="203116"/>
                  </a:lnTo>
                  <a:lnTo>
                    <a:pt x="160332" y="198788"/>
                  </a:lnTo>
                  <a:lnTo>
                    <a:pt x="166675" y="193918"/>
                  </a:lnTo>
                  <a:lnTo>
                    <a:pt x="172887" y="188687"/>
                  </a:lnTo>
                  <a:lnTo>
                    <a:pt x="178021" y="183216"/>
                  </a:lnTo>
                  <a:lnTo>
                    <a:pt x="182436" y="177583"/>
                  </a:lnTo>
                  <a:lnTo>
                    <a:pt x="186370" y="171845"/>
                  </a:lnTo>
                  <a:lnTo>
                    <a:pt x="188994" y="166034"/>
                  </a:lnTo>
                  <a:lnTo>
                    <a:pt x="190743" y="160176"/>
                  </a:lnTo>
                  <a:lnTo>
                    <a:pt x="191909" y="154286"/>
                  </a:lnTo>
                  <a:lnTo>
                    <a:pt x="193205" y="145096"/>
                  </a:lnTo>
                  <a:lnTo>
                    <a:pt x="193551" y="141257"/>
                  </a:lnTo>
                  <a:lnTo>
                    <a:pt x="192789" y="137704"/>
                  </a:lnTo>
                  <a:lnTo>
                    <a:pt x="189296" y="131112"/>
                  </a:lnTo>
                  <a:lnTo>
                    <a:pt x="181751" y="121822"/>
                  </a:lnTo>
                  <a:lnTo>
                    <a:pt x="177977" y="119787"/>
                  </a:lnTo>
                  <a:lnTo>
                    <a:pt x="173477" y="118431"/>
                  </a:lnTo>
                  <a:lnTo>
                    <a:pt x="168492" y="117527"/>
                  </a:lnTo>
                  <a:lnTo>
                    <a:pt x="163184" y="116923"/>
                  </a:lnTo>
                  <a:lnTo>
                    <a:pt x="157661" y="116522"/>
                  </a:lnTo>
                  <a:lnTo>
                    <a:pt x="151995" y="116253"/>
                  </a:lnTo>
                  <a:lnTo>
                    <a:pt x="140407" y="115956"/>
                  </a:lnTo>
                  <a:lnTo>
                    <a:pt x="134540" y="115877"/>
                  </a:lnTo>
                  <a:lnTo>
                    <a:pt x="129635" y="116816"/>
                  </a:lnTo>
                  <a:lnTo>
                    <a:pt x="125374" y="118434"/>
                  </a:lnTo>
                  <a:lnTo>
                    <a:pt x="117993" y="121886"/>
                  </a:lnTo>
                  <a:lnTo>
                    <a:pt x="111404" y="123420"/>
                  </a:lnTo>
                  <a:lnTo>
                    <a:pt x="105170" y="126747"/>
                  </a:lnTo>
                  <a:lnTo>
                    <a:pt x="102118" y="129024"/>
                  </a:lnTo>
                  <a:lnTo>
                    <a:pt x="101076" y="130542"/>
                  </a:lnTo>
                  <a:lnTo>
                    <a:pt x="101373" y="131554"/>
                  </a:lnTo>
                  <a:lnTo>
                    <a:pt x="106458" y="134303"/>
                  </a:lnTo>
                  <a:lnTo>
                    <a:pt x="114217" y="138199"/>
                  </a:lnTo>
                  <a:lnTo>
                    <a:pt x="121633" y="140592"/>
                  </a:lnTo>
                  <a:lnTo>
                    <a:pt x="129229" y="141656"/>
                  </a:lnTo>
                  <a:lnTo>
                    <a:pt x="134033" y="141939"/>
                  </a:lnTo>
                  <a:lnTo>
                    <a:pt x="144661" y="142255"/>
                  </a:lnTo>
                  <a:lnTo>
                    <a:pt x="191304" y="142497"/>
                  </a:lnTo>
                  <a:lnTo>
                    <a:pt x="250273" y="142507"/>
                  </a:lnTo>
                  <a:lnTo>
                    <a:pt x="252432" y="143499"/>
                  </a:lnTo>
                  <a:lnTo>
                    <a:pt x="253871" y="145152"/>
                  </a:lnTo>
                  <a:lnTo>
                    <a:pt x="254831" y="147247"/>
                  </a:lnTo>
                  <a:lnTo>
                    <a:pt x="255896" y="154866"/>
                  </a:lnTo>
                  <a:lnTo>
                    <a:pt x="256370" y="163875"/>
                  </a:lnTo>
                  <a:lnTo>
                    <a:pt x="256581" y="171186"/>
                  </a:lnTo>
                  <a:lnTo>
                    <a:pt x="254028" y="180389"/>
                  </a:lnTo>
                  <a:lnTo>
                    <a:pt x="251959" y="185621"/>
                  </a:lnTo>
                  <a:lnTo>
                    <a:pt x="249587" y="191093"/>
                  </a:lnTo>
                  <a:lnTo>
                    <a:pt x="244306" y="202465"/>
                  </a:lnTo>
                  <a:lnTo>
                    <a:pt x="242500" y="209268"/>
                  </a:lnTo>
                  <a:lnTo>
                    <a:pt x="241297" y="216779"/>
                  </a:lnTo>
                  <a:lnTo>
                    <a:pt x="240494" y="224764"/>
                  </a:lnTo>
                  <a:lnTo>
                    <a:pt x="238967" y="232072"/>
                  </a:lnTo>
                  <a:lnTo>
                    <a:pt x="236957" y="238927"/>
                  </a:lnTo>
                  <a:lnTo>
                    <a:pt x="234625" y="245483"/>
                  </a:lnTo>
                  <a:lnTo>
                    <a:pt x="233070" y="251837"/>
                  </a:lnTo>
                  <a:lnTo>
                    <a:pt x="232034" y="258058"/>
                  </a:lnTo>
                  <a:lnTo>
                    <a:pt x="231342" y="264189"/>
                  </a:lnTo>
                  <a:lnTo>
                    <a:pt x="230881" y="270261"/>
                  </a:lnTo>
                  <a:lnTo>
                    <a:pt x="230574" y="276294"/>
                  </a:lnTo>
                  <a:lnTo>
                    <a:pt x="230233" y="288288"/>
                  </a:lnTo>
                  <a:lnTo>
                    <a:pt x="229960" y="330030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7" name="Shape 477"/>
            <p:cNvSpPr/>
            <p:nvPr/>
          </p:nvSpPr>
          <p:spPr>
            <a:xfrm>
              <a:off x="8109299" y="4245533"/>
              <a:ext cx="276257" cy="334665"/>
            </a:xfrm>
            <a:custGeom>
              <a:avLst/>
              <a:gdLst/>
              <a:ahLst/>
              <a:cxnLst/>
              <a:rect l="0" t="0" r="0" b="0"/>
              <a:pathLst>
                <a:path w="276296" h="335157" extrusionOk="0">
                  <a:moveTo>
                    <a:pt x="106631" y="13687"/>
                  </a:moveTo>
                  <a:lnTo>
                    <a:pt x="101890" y="18428"/>
                  </a:lnTo>
                  <a:lnTo>
                    <a:pt x="96917" y="26047"/>
                  </a:lnTo>
                  <a:lnTo>
                    <a:pt x="92392" y="35055"/>
                  </a:lnTo>
                  <a:lnTo>
                    <a:pt x="90380" y="42367"/>
                  </a:lnTo>
                  <a:lnTo>
                    <a:pt x="88851" y="47690"/>
                  </a:lnTo>
                  <a:lnTo>
                    <a:pt x="84508" y="61541"/>
                  </a:lnTo>
                  <a:lnTo>
                    <a:pt x="79268" y="80266"/>
                  </a:lnTo>
                  <a:lnTo>
                    <a:pt x="76483" y="90815"/>
                  </a:lnTo>
                  <a:lnTo>
                    <a:pt x="70742" y="110474"/>
                  </a:lnTo>
                  <a:lnTo>
                    <a:pt x="67823" y="119884"/>
                  </a:lnTo>
                  <a:lnTo>
                    <a:pt x="61931" y="140922"/>
                  </a:lnTo>
                  <a:lnTo>
                    <a:pt x="58972" y="152089"/>
                  </a:lnTo>
                  <a:lnTo>
                    <a:pt x="55015" y="162509"/>
                  </a:lnTo>
                  <a:lnTo>
                    <a:pt x="50392" y="172434"/>
                  </a:lnTo>
                  <a:lnTo>
                    <a:pt x="45325" y="182026"/>
                  </a:lnTo>
                  <a:lnTo>
                    <a:pt x="40955" y="191398"/>
                  </a:lnTo>
                  <a:lnTo>
                    <a:pt x="37050" y="200622"/>
                  </a:lnTo>
                  <a:lnTo>
                    <a:pt x="33455" y="209748"/>
                  </a:lnTo>
                  <a:lnTo>
                    <a:pt x="26814" y="227826"/>
                  </a:lnTo>
                  <a:lnTo>
                    <a:pt x="23654" y="236813"/>
                  </a:lnTo>
                  <a:lnTo>
                    <a:pt x="20555" y="244790"/>
                  </a:lnTo>
                  <a:lnTo>
                    <a:pt x="17497" y="252091"/>
                  </a:lnTo>
                  <a:lnTo>
                    <a:pt x="14465" y="258944"/>
                  </a:lnTo>
                  <a:lnTo>
                    <a:pt x="8452" y="269203"/>
                  </a:lnTo>
                  <a:lnTo>
                    <a:pt x="0" y="280854"/>
                  </a:lnTo>
                  <a:lnTo>
                    <a:pt x="817" y="281096"/>
                  </a:lnTo>
                  <a:lnTo>
                    <a:pt x="4371" y="281364"/>
                  </a:lnTo>
                  <a:lnTo>
                    <a:pt x="5715" y="280443"/>
                  </a:lnTo>
                  <a:lnTo>
                    <a:pt x="6612" y="278837"/>
                  </a:lnTo>
                  <a:lnTo>
                    <a:pt x="10518" y="269190"/>
                  </a:lnTo>
                  <a:lnTo>
                    <a:pt x="12790" y="264390"/>
                  </a:lnTo>
                  <a:lnTo>
                    <a:pt x="15297" y="258213"/>
                  </a:lnTo>
                  <a:lnTo>
                    <a:pt x="17960" y="251119"/>
                  </a:lnTo>
                  <a:lnTo>
                    <a:pt x="20728" y="243413"/>
                  </a:lnTo>
                  <a:lnTo>
                    <a:pt x="24557" y="235298"/>
                  </a:lnTo>
                  <a:lnTo>
                    <a:pt x="29095" y="226912"/>
                  </a:lnTo>
                  <a:lnTo>
                    <a:pt x="34104" y="218345"/>
                  </a:lnTo>
                  <a:lnTo>
                    <a:pt x="38436" y="209657"/>
                  </a:lnTo>
                  <a:lnTo>
                    <a:pt x="42315" y="200888"/>
                  </a:lnTo>
                  <a:lnTo>
                    <a:pt x="45894" y="192066"/>
                  </a:lnTo>
                  <a:lnTo>
                    <a:pt x="50265" y="183208"/>
                  </a:lnTo>
                  <a:lnTo>
                    <a:pt x="55163" y="174326"/>
                  </a:lnTo>
                  <a:lnTo>
                    <a:pt x="60412" y="165429"/>
                  </a:lnTo>
                  <a:lnTo>
                    <a:pt x="64905" y="155528"/>
                  </a:lnTo>
                  <a:lnTo>
                    <a:pt x="68891" y="144958"/>
                  </a:lnTo>
                  <a:lnTo>
                    <a:pt x="72542" y="133943"/>
                  </a:lnTo>
                  <a:lnTo>
                    <a:pt x="76959" y="123624"/>
                  </a:lnTo>
                  <a:lnTo>
                    <a:pt x="81889" y="113767"/>
                  </a:lnTo>
                  <a:lnTo>
                    <a:pt x="87159" y="104220"/>
                  </a:lnTo>
                  <a:lnTo>
                    <a:pt x="92658" y="95870"/>
                  </a:lnTo>
                  <a:lnTo>
                    <a:pt x="98307" y="88320"/>
                  </a:lnTo>
                  <a:lnTo>
                    <a:pt x="104058" y="81302"/>
                  </a:lnTo>
                  <a:lnTo>
                    <a:pt x="109877" y="73647"/>
                  </a:lnTo>
                  <a:lnTo>
                    <a:pt x="121633" y="57203"/>
                  </a:lnTo>
                  <a:lnTo>
                    <a:pt x="126555" y="49643"/>
                  </a:lnTo>
                  <a:lnTo>
                    <a:pt x="130827" y="42619"/>
                  </a:lnTo>
                  <a:lnTo>
                    <a:pt x="134668" y="35952"/>
                  </a:lnTo>
                  <a:lnTo>
                    <a:pt x="141581" y="25898"/>
                  </a:lnTo>
                  <a:lnTo>
                    <a:pt x="147961" y="18122"/>
                  </a:lnTo>
                  <a:lnTo>
                    <a:pt x="154103" y="11359"/>
                  </a:lnTo>
                  <a:lnTo>
                    <a:pt x="157131" y="9159"/>
                  </a:lnTo>
                  <a:lnTo>
                    <a:pt x="163140" y="6713"/>
                  </a:lnTo>
                  <a:lnTo>
                    <a:pt x="165140" y="5070"/>
                  </a:lnTo>
                  <a:lnTo>
                    <a:pt x="166472" y="2981"/>
                  </a:lnTo>
                  <a:lnTo>
                    <a:pt x="167362" y="597"/>
                  </a:lnTo>
                  <a:lnTo>
                    <a:pt x="167954" y="0"/>
                  </a:lnTo>
                  <a:lnTo>
                    <a:pt x="168349" y="593"/>
                  </a:lnTo>
                  <a:lnTo>
                    <a:pt x="168905" y="6169"/>
                  </a:lnTo>
                  <a:lnTo>
                    <a:pt x="169070" y="14106"/>
                  </a:lnTo>
                  <a:lnTo>
                    <a:pt x="169125" y="30417"/>
                  </a:lnTo>
                  <a:lnTo>
                    <a:pt x="170122" y="36746"/>
                  </a:lnTo>
                  <a:lnTo>
                    <a:pt x="171777" y="43943"/>
                  </a:lnTo>
                  <a:lnTo>
                    <a:pt x="173875" y="51717"/>
                  </a:lnTo>
                  <a:lnTo>
                    <a:pt x="175273" y="59876"/>
                  </a:lnTo>
                  <a:lnTo>
                    <a:pt x="176204" y="68293"/>
                  </a:lnTo>
                  <a:lnTo>
                    <a:pt x="176825" y="76880"/>
                  </a:lnTo>
                  <a:lnTo>
                    <a:pt x="178231" y="85581"/>
                  </a:lnTo>
                  <a:lnTo>
                    <a:pt x="180162" y="94358"/>
                  </a:lnTo>
                  <a:lnTo>
                    <a:pt x="190388" y="134574"/>
                  </a:lnTo>
                  <a:lnTo>
                    <a:pt x="192235" y="144880"/>
                  </a:lnTo>
                  <a:lnTo>
                    <a:pt x="193466" y="154727"/>
                  </a:lnTo>
                  <a:lnTo>
                    <a:pt x="194286" y="164269"/>
                  </a:lnTo>
                  <a:lnTo>
                    <a:pt x="195826" y="174599"/>
                  </a:lnTo>
                  <a:lnTo>
                    <a:pt x="197844" y="185454"/>
                  </a:lnTo>
                  <a:lnTo>
                    <a:pt x="200182" y="196659"/>
                  </a:lnTo>
                  <a:lnTo>
                    <a:pt x="202733" y="207106"/>
                  </a:lnTo>
                  <a:lnTo>
                    <a:pt x="205426" y="217047"/>
                  </a:lnTo>
                  <a:lnTo>
                    <a:pt x="208212" y="226651"/>
                  </a:lnTo>
                  <a:lnTo>
                    <a:pt x="212056" y="236030"/>
                  </a:lnTo>
                  <a:lnTo>
                    <a:pt x="216601" y="245260"/>
                  </a:lnTo>
                  <a:lnTo>
                    <a:pt x="225951" y="262460"/>
                  </a:lnTo>
                  <a:lnTo>
                    <a:pt x="236794" y="283300"/>
                  </a:lnTo>
                  <a:lnTo>
                    <a:pt x="252376" y="314155"/>
                  </a:lnTo>
                  <a:lnTo>
                    <a:pt x="258388" y="323507"/>
                  </a:lnTo>
                  <a:lnTo>
                    <a:pt x="261380" y="327390"/>
                  </a:lnTo>
                  <a:lnTo>
                    <a:pt x="264367" y="329979"/>
                  </a:lnTo>
                  <a:lnTo>
                    <a:pt x="267351" y="331705"/>
                  </a:lnTo>
                  <a:lnTo>
                    <a:pt x="276295" y="335156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8" name="Shape 478"/>
            <p:cNvSpPr/>
            <p:nvPr/>
          </p:nvSpPr>
          <p:spPr>
            <a:xfrm>
              <a:off x="8179157" y="4358146"/>
              <a:ext cx="214338" cy="7929"/>
            </a:xfrm>
            <a:custGeom>
              <a:avLst/>
              <a:gdLst/>
              <a:ahLst/>
              <a:cxnLst/>
              <a:rect l="0" t="0" r="0" b="0"/>
              <a:pathLst>
                <a:path w="214314" h="8931" extrusionOk="0">
                  <a:moveTo>
                    <a:pt x="0" y="0"/>
                  </a:moveTo>
                  <a:lnTo>
                    <a:pt x="4740" y="4740"/>
                  </a:lnTo>
                  <a:lnTo>
                    <a:pt x="7128" y="6136"/>
                  </a:lnTo>
                  <a:lnTo>
                    <a:pt x="9714" y="7068"/>
                  </a:lnTo>
                  <a:lnTo>
                    <a:pt x="12429" y="7688"/>
                  </a:lnTo>
                  <a:lnTo>
                    <a:pt x="15231" y="8102"/>
                  </a:lnTo>
                  <a:lnTo>
                    <a:pt x="18092" y="8378"/>
                  </a:lnTo>
                  <a:lnTo>
                    <a:pt x="20990" y="8562"/>
                  </a:lnTo>
                  <a:lnTo>
                    <a:pt x="32149" y="8767"/>
                  </a:lnTo>
                  <a:lnTo>
                    <a:pt x="214313" y="8930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79" name="Shape 479"/>
            <p:cNvSpPr/>
            <p:nvPr/>
          </p:nvSpPr>
          <p:spPr>
            <a:xfrm>
              <a:off x="5461042" y="4599232"/>
              <a:ext cx="165118" cy="356869"/>
            </a:xfrm>
            <a:custGeom>
              <a:avLst/>
              <a:gdLst/>
              <a:ahLst/>
              <a:cxnLst/>
              <a:rect l="0" t="0" r="0" b="0"/>
              <a:pathLst>
                <a:path w="165410" h="357069" extrusionOk="0">
                  <a:moveTo>
                    <a:pt x="129730" y="26670"/>
                  </a:moveTo>
                  <a:lnTo>
                    <a:pt x="129730" y="4469"/>
                  </a:lnTo>
                  <a:lnTo>
                    <a:pt x="128738" y="2939"/>
                  </a:lnTo>
                  <a:lnTo>
                    <a:pt x="127084" y="1920"/>
                  </a:lnTo>
                  <a:lnTo>
                    <a:pt x="122601" y="787"/>
                  </a:lnTo>
                  <a:lnTo>
                    <a:pt x="120016" y="484"/>
                  </a:lnTo>
                  <a:lnTo>
                    <a:pt x="117301" y="283"/>
                  </a:lnTo>
                  <a:lnTo>
                    <a:pt x="113507" y="149"/>
                  </a:lnTo>
                  <a:lnTo>
                    <a:pt x="103998" y="0"/>
                  </a:lnTo>
                  <a:lnTo>
                    <a:pt x="98685" y="1944"/>
                  </a:lnTo>
                  <a:lnTo>
                    <a:pt x="93158" y="5225"/>
                  </a:lnTo>
                  <a:lnTo>
                    <a:pt x="87489" y="9397"/>
                  </a:lnTo>
                  <a:lnTo>
                    <a:pt x="81725" y="14162"/>
                  </a:lnTo>
                  <a:lnTo>
                    <a:pt x="75899" y="19324"/>
                  </a:lnTo>
                  <a:lnTo>
                    <a:pt x="64133" y="30350"/>
                  </a:lnTo>
                  <a:lnTo>
                    <a:pt x="52289" y="41865"/>
                  </a:lnTo>
                  <a:lnTo>
                    <a:pt x="47345" y="48706"/>
                  </a:lnTo>
                  <a:lnTo>
                    <a:pt x="43057" y="56243"/>
                  </a:lnTo>
                  <a:lnTo>
                    <a:pt x="39206" y="64244"/>
                  </a:lnTo>
                  <a:lnTo>
                    <a:pt x="34654" y="72556"/>
                  </a:lnTo>
                  <a:lnTo>
                    <a:pt x="29635" y="81073"/>
                  </a:lnTo>
                  <a:lnTo>
                    <a:pt x="24305" y="89727"/>
                  </a:lnTo>
                  <a:lnTo>
                    <a:pt x="19758" y="99466"/>
                  </a:lnTo>
                  <a:lnTo>
                    <a:pt x="15736" y="109927"/>
                  </a:lnTo>
                  <a:lnTo>
                    <a:pt x="12062" y="120870"/>
                  </a:lnTo>
                  <a:lnTo>
                    <a:pt x="9613" y="131142"/>
                  </a:lnTo>
                  <a:lnTo>
                    <a:pt x="7980" y="140966"/>
                  </a:lnTo>
                  <a:lnTo>
                    <a:pt x="6892" y="150492"/>
                  </a:lnTo>
                  <a:lnTo>
                    <a:pt x="5174" y="159820"/>
                  </a:lnTo>
                  <a:lnTo>
                    <a:pt x="3036" y="169014"/>
                  </a:lnTo>
                  <a:lnTo>
                    <a:pt x="619" y="178120"/>
                  </a:lnTo>
                  <a:lnTo>
                    <a:pt x="0" y="187168"/>
                  </a:lnTo>
                  <a:lnTo>
                    <a:pt x="579" y="196177"/>
                  </a:lnTo>
                  <a:lnTo>
                    <a:pt x="1957" y="205158"/>
                  </a:lnTo>
                  <a:lnTo>
                    <a:pt x="2877" y="213131"/>
                  </a:lnTo>
                  <a:lnTo>
                    <a:pt x="3489" y="220430"/>
                  </a:lnTo>
                  <a:lnTo>
                    <a:pt x="3897" y="227281"/>
                  </a:lnTo>
                  <a:lnTo>
                    <a:pt x="5162" y="233832"/>
                  </a:lnTo>
                  <a:lnTo>
                    <a:pt x="6997" y="240184"/>
                  </a:lnTo>
                  <a:lnTo>
                    <a:pt x="9213" y="246403"/>
                  </a:lnTo>
                  <a:lnTo>
                    <a:pt x="11682" y="252534"/>
                  </a:lnTo>
                  <a:lnTo>
                    <a:pt x="14320" y="258605"/>
                  </a:lnTo>
                  <a:lnTo>
                    <a:pt x="17072" y="264636"/>
                  </a:lnTo>
                  <a:lnTo>
                    <a:pt x="19897" y="268658"/>
                  </a:lnTo>
                  <a:lnTo>
                    <a:pt x="22774" y="271339"/>
                  </a:lnTo>
                  <a:lnTo>
                    <a:pt x="25684" y="273126"/>
                  </a:lnTo>
                  <a:lnTo>
                    <a:pt x="29608" y="275310"/>
                  </a:lnTo>
                  <a:lnTo>
                    <a:pt x="39260" y="280382"/>
                  </a:lnTo>
                  <a:lnTo>
                    <a:pt x="43620" y="282131"/>
                  </a:lnTo>
                  <a:lnTo>
                    <a:pt x="47518" y="283298"/>
                  </a:lnTo>
                  <a:lnTo>
                    <a:pt x="51109" y="284075"/>
                  </a:lnTo>
                  <a:lnTo>
                    <a:pt x="55488" y="283601"/>
                  </a:lnTo>
                  <a:lnTo>
                    <a:pt x="60392" y="282293"/>
                  </a:lnTo>
                  <a:lnTo>
                    <a:pt x="65645" y="280429"/>
                  </a:lnTo>
                  <a:lnTo>
                    <a:pt x="70139" y="278194"/>
                  </a:lnTo>
                  <a:lnTo>
                    <a:pt x="74128" y="275712"/>
                  </a:lnTo>
                  <a:lnTo>
                    <a:pt x="77779" y="273065"/>
                  </a:lnTo>
                  <a:lnTo>
                    <a:pt x="82198" y="270308"/>
                  </a:lnTo>
                  <a:lnTo>
                    <a:pt x="87128" y="267478"/>
                  </a:lnTo>
                  <a:lnTo>
                    <a:pt x="92399" y="264599"/>
                  </a:lnTo>
                  <a:lnTo>
                    <a:pt x="96905" y="260695"/>
                  </a:lnTo>
                  <a:lnTo>
                    <a:pt x="100901" y="256109"/>
                  </a:lnTo>
                  <a:lnTo>
                    <a:pt x="104558" y="251066"/>
                  </a:lnTo>
                  <a:lnTo>
                    <a:pt x="108620" y="240173"/>
                  </a:lnTo>
                  <a:lnTo>
                    <a:pt x="109704" y="234489"/>
                  </a:lnTo>
                  <a:lnTo>
                    <a:pt x="113553" y="225528"/>
                  </a:lnTo>
                  <a:lnTo>
                    <a:pt x="115968" y="221750"/>
                  </a:lnTo>
                  <a:lnTo>
                    <a:pt x="116587" y="217246"/>
                  </a:lnTo>
                  <a:lnTo>
                    <a:pt x="114628" y="206951"/>
                  </a:lnTo>
                  <a:lnTo>
                    <a:pt x="113709" y="201427"/>
                  </a:lnTo>
                  <a:lnTo>
                    <a:pt x="113096" y="195761"/>
                  </a:lnTo>
                  <a:lnTo>
                    <a:pt x="112687" y="189999"/>
                  </a:lnTo>
                  <a:lnTo>
                    <a:pt x="110431" y="185165"/>
                  </a:lnTo>
                  <a:lnTo>
                    <a:pt x="106942" y="180950"/>
                  </a:lnTo>
                  <a:lnTo>
                    <a:pt x="102632" y="177148"/>
                  </a:lnTo>
                  <a:lnTo>
                    <a:pt x="97774" y="173621"/>
                  </a:lnTo>
                  <a:lnTo>
                    <a:pt x="92551" y="170278"/>
                  </a:lnTo>
                  <a:lnTo>
                    <a:pt x="87084" y="167057"/>
                  </a:lnTo>
                  <a:lnTo>
                    <a:pt x="81456" y="164910"/>
                  </a:lnTo>
                  <a:lnTo>
                    <a:pt x="75719" y="163478"/>
                  </a:lnTo>
                  <a:lnTo>
                    <a:pt x="69910" y="162523"/>
                  </a:lnTo>
                  <a:lnTo>
                    <a:pt x="64053" y="160895"/>
                  </a:lnTo>
                  <a:lnTo>
                    <a:pt x="58164" y="158817"/>
                  </a:lnTo>
                  <a:lnTo>
                    <a:pt x="52253" y="156440"/>
                  </a:lnTo>
                  <a:lnTo>
                    <a:pt x="47321" y="154855"/>
                  </a:lnTo>
                  <a:lnTo>
                    <a:pt x="43041" y="153798"/>
                  </a:lnTo>
                  <a:lnTo>
                    <a:pt x="39195" y="153094"/>
                  </a:lnTo>
                  <a:lnTo>
                    <a:pt x="35639" y="152624"/>
                  </a:lnTo>
                  <a:lnTo>
                    <a:pt x="32276" y="152311"/>
                  </a:lnTo>
                  <a:lnTo>
                    <a:pt x="29042" y="152102"/>
                  </a:lnTo>
                  <a:lnTo>
                    <a:pt x="25894" y="151963"/>
                  </a:lnTo>
                  <a:lnTo>
                    <a:pt x="19750" y="151808"/>
                  </a:lnTo>
                  <a:lnTo>
                    <a:pt x="17715" y="152760"/>
                  </a:lnTo>
                  <a:lnTo>
                    <a:pt x="16358" y="154386"/>
                  </a:lnTo>
                  <a:lnTo>
                    <a:pt x="15453" y="156462"/>
                  </a:lnTo>
                  <a:lnTo>
                    <a:pt x="15842" y="157847"/>
                  </a:lnTo>
                  <a:lnTo>
                    <a:pt x="17094" y="158769"/>
                  </a:lnTo>
                  <a:lnTo>
                    <a:pt x="18920" y="159384"/>
                  </a:lnTo>
                  <a:lnTo>
                    <a:pt x="22122" y="159794"/>
                  </a:lnTo>
                  <a:lnTo>
                    <a:pt x="26242" y="160068"/>
                  </a:lnTo>
                  <a:lnTo>
                    <a:pt x="30972" y="160250"/>
                  </a:lnTo>
                  <a:lnTo>
                    <a:pt x="36110" y="161364"/>
                  </a:lnTo>
                  <a:lnTo>
                    <a:pt x="41520" y="163099"/>
                  </a:lnTo>
                  <a:lnTo>
                    <a:pt x="47111" y="165248"/>
                  </a:lnTo>
                  <a:lnTo>
                    <a:pt x="52822" y="166680"/>
                  </a:lnTo>
                  <a:lnTo>
                    <a:pt x="58614" y="167635"/>
                  </a:lnTo>
                  <a:lnTo>
                    <a:pt x="64460" y="168271"/>
                  </a:lnTo>
                  <a:lnTo>
                    <a:pt x="70342" y="168696"/>
                  </a:lnTo>
                  <a:lnTo>
                    <a:pt x="76247" y="168979"/>
                  </a:lnTo>
                  <a:lnTo>
                    <a:pt x="82168" y="169168"/>
                  </a:lnTo>
                  <a:lnTo>
                    <a:pt x="88100" y="170285"/>
                  </a:lnTo>
                  <a:lnTo>
                    <a:pt x="94039" y="172023"/>
                  </a:lnTo>
                  <a:lnTo>
                    <a:pt x="99983" y="174173"/>
                  </a:lnTo>
                  <a:lnTo>
                    <a:pt x="105929" y="175607"/>
                  </a:lnTo>
                  <a:lnTo>
                    <a:pt x="111878" y="176562"/>
                  </a:lnTo>
                  <a:lnTo>
                    <a:pt x="117829" y="177200"/>
                  </a:lnTo>
                  <a:lnTo>
                    <a:pt x="122788" y="177624"/>
                  </a:lnTo>
                  <a:lnTo>
                    <a:pt x="127086" y="177908"/>
                  </a:lnTo>
                  <a:lnTo>
                    <a:pt x="130944" y="178097"/>
                  </a:lnTo>
                  <a:lnTo>
                    <a:pt x="135500" y="179215"/>
                  </a:lnTo>
                  <a:lnTo>
                    <a:pt x="140522" y="180952"/>
                  </a:lnTo>
                  <a:lnTo>
                    <a:pt x="153359" y="186130"/>
                  </a:lnTo>
                  <a:lnTo>
                    <a:pt x="157760" y="186838"/>
                  </a:lnTo>
                  <a:lnTo>
                    <a:pt x="160323" y="187027"/>
                  </a:lnTo>
                  <a:lnTo>
                    <a:pt x="162032" y="188145"/>
                  </a:lnTo>
                  <a:lnTo>
                    <a:pt x="163170" y="189882"/>
                  </a:lnTo>
                  <a:lnTo>
                    <a:pt x="164436" y="194458"/>
                  </a:lnTo>
                  <a:lnTo>
                    <a:pt x="165249" y="205480"/>
                  </a:lnTo>
                  <a:lnTo>
                    <a:pt x="165360" y="212305"/>
                  </a:lnTo>
                  <a:lnTo>
                    <a:pt x="165409" y="221953"/>
                  </a:lnTo>
                  <a:lnTo>
                    <a:pt x="162785" y="232855"/>
                  </a:lnTo>
                  <a:lnTo>
                    <a:pt x="160696" y="238541"/>
                  </a:lnTo>
                  <a:lnTo>
                    <a:pt x="158312" y="244315"/>
                  </a:lnTo>
                  <a:lnTo>
                    <a:pt x="155729" y="250149"/>
                  </a:lnTo>
                  <a:lnTo>
                    <a:pt x="153016" y="256023"/>
                  </a:lnTo>
                  <a:lnTo>
                    <a:pt x="151207" y="261923"/>
                  </a:lnTo>
                  <a:lnTo>
                    <a:pt x="150001" y="267841"/>
                  </a:lnTo>
                  <a:lnTo>
                    <a:pt x="149198" y="273771"/>
                  </a:lnTo>
                  <a:lnTo>
                    <a:pt x="147669" y="279708"/>
                  </a:lnTo>
                  <a:lnTo>
                    <a:pt x="145658" y="285651"/>
                  </a:lnTo>
                  <a:lnTo>
                    <a:pt x="143326" y="291598"/>
                  </a:lnTo>
                  <a:lnTo>
                    <a:pt x="141770" y="297546"/>
                  </a:lnTo>
                  <a:lnTo>
                    <a:pt x="140733" y="303496"/>
                  </a:lnTo>
                  <a:lnTo>
                    <a:pt x="140042" y="309447"/>
                  </a:lnTo>
                  <a:lnTo>
                    <a:pt x="140573" y="315399"/>
                  </a:lnTo>
                  <a:lnTo>
                    <a:pt x="141919" y="321351"/>
                  </a:lnTo>
                  <a:lnTo>
                    <a:pt x="145070" y="332264"/>
                  </a:lnTo>
                  <a:lnTo>
                    <a:pt x="146469" y="340422"/>
                  </a:lnTo>
                  <a:lnTo>
                    <a:pt x="147091" y="347354"/>
                  </a:lnTo>
                  <a:lnTo>
                    <a:pt x="147589" y="357068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0" name="Shape 480"/>
            <p:cNvSpPr/>
            <p:nvPr/>
          </p:nvSpPr>
          <p:spPr>
            <a:xfrm>
              <a:off x="5732537" y="4634126"/>
              <a:ext cx="206399" cy="247431"/>
            </a:xfrm>
            <a:custGeom>
              <a:avLst/>
              <a:gdLst/>
              <a:ahLst/>
              <a:cxnLst/>
              <a:rect l="0" t="0" r="0" b="0"/>
              <a:pathLst>
                <a:path w="204982" h="247808" extrusionOk="0">
                  <a:moveTo>
                    <a:pt x="26387" y="0"/>
                  </a:moveTo>
                  <a:lnTo>
                    <a:pt x="26387" y="20118"/>
                  </a:lnTo>
                  <a:lnTo>
                    <a:pt x="25394" y="24326"/>
                  </a:lnTo>
                  <a:lnTo>
                    <a:pt x="23741" y="29116"/>
                  </a:lnTo>
                  <a:lnTo>
                    <a:pt x="21646" y="34293"/>
                  </a:lnTo>
                  <a:lnTo>
                    <a:pt x="20250" y="40721"/>
                  </a:lnTo>
                  <a:lnTo>
                    <a:pt x="19319" y="47984"/>
                  </a:lnTo>
                  <a:lnTo>
                    <a:pt x="18698" y="55802"/>
                  </a:lnTo>
                  <a:lnTo>
                    <a:pt x="17292" y="63990"/>
                  </a:lnTo>
                  <a:lnTo>
                    <a:pt x="15362" y="72426"/>
                  </a:lnTo>
                  <a:lnTo>
                    <a:pt x="13084" y="81026"/>
                  </a:lnTo>
                  <a:lnTo>
                    <a:pt x="11565" y="90728"/>
                  </a:lnTo>
                  <a:lnTo>
                    <a:pt x="10553" y="101165"/>
                  </a:lnTo>
                  <a:lnTo>
                    <a:pt x="9877" y="112092"/>
                  </a:lnTo>
                  <a:lnTo>
                    <a:pt x="8435" y="122353"/>
                  </a:lnTo>
                  <a:lnTo>
                    <a:pt x="6481" y="132170"/>
                  </a:lnTo>
                  <a:lnTo>
                    <a:pt x="4186" y="141692"/>
                  </a:lnTo>
                  <a:lnTo>
                    <a:pt x="2657" y="151016"/>
                  </a:lnTo>
                  <a:lnTo>
                    <a:pt x="1637" y="160209"/>
                  </a:lnTo>
                  <a:lnTo>
                    <a:pt x="957" y="169313"/>
                  </a:lnTo>
                  <a:lnTo>
                    <a:pt x="504" y="178360"/>
                  </a:lnTo>
                  <a:lnTo>
                    <a:pt x="0" y="196349"/>
                  </a:lnTo>
                  <a:lnTo>
                    <a:pt x="858" y="203329"/>
                  </a:lnTo>
                  <a:lnTo>
                    <a:pt x="2423" y="208975"/>
                  </a:lnTo>
                  <a:lnTo>
                    <a:pt x="4458" y="213731"/>
                  </a:lnTo>
                  <a:lnTo>
                    <a:pt x="9364" y="224307"/>
                  </a:lnTo>
                  <a:lnTo>
                    <a:pt x="12062" y="229905"/>
                  </a:lnTo>
                  <a:lnTo>
                    <a:pt x="14852" y="234629"/>
                  </a:lnTo>
                  <a:lnTo>
                    <a:pt x="17705" y="238771"/>
                  </a:lnTo>
                  <a:lnTo>
                    <a:pt x="20599" y="242525"/>
                  </a:lnTo>
                  <a:lnTo>
                    <a:pt x="23520" y="245027"/>
                  </a:lnTo>
                  <a:lnTo>
                    <a:pt x="26460" y="246695"/>
                  </a:lnTo>
                  <a:lnTo>
                    <a:pt x="29412" y="247807"/>
                  </a:lnTo>
                  <a:lnTo>
                    <a:pt x="33364" y="247557"/>
                  </a:lnTo>
                  <a:lnTo>
                    <a:pt x="37984" y="246397"/>
                  </a:lnTo>
                  <a:lnTo>
                    <a:pt x="43048" y="244632"/>
                  </a:lnTo>
                  <a:lnTo>
                    <a:pt x="47416" y="243455"/>
                  </a:lnTo>
                  <a:lnTo>
                    <a:pt x="51321" y="242671"/>
                  </a:lnTo>
                  <a:lnTo>
                    <a:pt x="54915" y="242148"/>
                  </a:lnTo>
                  <a:lnTo>
                    <a:pt x="59297" y="239815"/>
                  </a:lnTo>
                  <a:lnTo>
                    <a:pt x="64201" y="236275"/>
                  </a:lnTo>
                  <a:lnTo>
                    <a:pt x="69456" y="231931"/>
                  </a:lnTo>
                  <a:lnTo>
                    <a:pt x="73951" y="227050"/>
                  </a:lnTo>
                  <a:lnTo>
                    <a:pt x="77940" y="221812"/>
                  </a:lnTo>
                  <a:lnTo>
                    <a:pt x="81591" y="216336"/>
                  </a:lnTo>
                  <a:lnTo>
                    <a:pt x="85018" y="210700"/>
                  </a:lnTo>
                  <a:lnTo>
                    <a:pt x="88295" y="204959"/>
                  </a:lnTo>
                  <a:lnTo>
                    <a:pt x="94581" y="193288"/>
                  </a:lnTo>
                  <a:lnTo>
                    <a:pt x="109695" y="163686"/>
                  </a:lnTo>
                  <a:lnTo>
                    <a:pt x="111691" y="156749"/>
                  </a:lnTo>
                  <a:lnTo>
                    <a:pt x="113022" y="149148"/>
                  </a:lnTo>
                  <a:lnTo>
                    <a:pt x="113909" y="141104"/>
                  </a:lnTo>
                  <a:lnTo>
                    <a:pt x="115493" y="133757"/>
                  </a:lnTo>
                  <a:lnTo>
                    <a:pt x="117541" y="126874"/>
                  </a:lnTo>
                  <a:lnTo>
                    <a:pt x="119898" y="120302"/>
                  </a:lnTo>
                  <a:lnTo>
                    <a:pt x="121470" y="112943"/>
                  </a:lnTo>
                  <a:lnTo>
                    <a:pt x="122518" y="105061"/>
                  </a:lnTo>
                  <a:lnTo>
                    <a:pt x="123216" y="96830"/>
                  </a:lnTo>
                  <a:lnTo>
                    <a:pt x="123681" y="89358"/>
                  </a:lnTo>
                  <a:lnTo>
                    <a:pt x="124199" y="75764"/>
                  </a:lnTo>
                  <a:lnTo>
                    <a:pt x="123345" y="69361"/>
                  </a:lnTo>
                  <a:lnTo>
                    <a:pt x="121783" y="63108"/>
                  </a:lnTo>
                  <a:lnTo>
                    <a:pt x="119750" y="56955"/>
                  </a:lnTo>
                  <a:lnTo>
                    <a:pt x="118395" y="51861"/>
                  </a:lnTo>
                  <a:lnTo>
                    <a:pt x="117491" y="47472"/>
                  </a:lnTo>
                  <a:lnTo>
                    <a:pt x="116487" y="39951"/>
                  </a:lnTo>
                  <a:lnTo>
                    <a:pt x="116040" y="33300"/>
                  </a:lnTo>
                  <a:lnTo>
                    <a:pt x="115693" y="26959"/>
                  </a:lnTo>
                  <a:lnTo>
                    <a:pt x="115686" y="31580"/>
                  </a:lnTo>
                  <a:lnTo>
                    <a:pt x="116677" y="33952"/>
                  </a:lnTo>
                  <a:lnTo>
                    <a:pt x="120425" y="39233"/>
                  </a:lnTo>
                  <a:lnTo>
                    <a:pt x="121821" y="43022"/>
                  </a:lnTo>
                  <a:lnTo>
                    <a:pt x="122752" y="47533"/>
                  </a:lnTo>
                  <a:lnTo>
                    <a:pt x="123372" y="52525"/>
                  </a:lnTo>
                  <a:lnTo>
                    <a:pt x="124778" y="57837"/>
                  </a:lnTo>
                  <a:lnTo>
                    <a:pt x="126708" y="63362"/>
                  </a:lnTo>
                  <a:lnTo>
                    <a:pt x="128986" y="69031"/>
                  </a:lnTo>
                  <a:lnTo>
                    <a:pt x="131498" y="74794"/>
                  </a:lnTo>
                  <a:lnTo>
                    <a:pt x="136933" y="86490"/>
                  </a:lnTo>
                  <a:lnTo>
                    <a:pt x="139772" y="93378"/>
                  </a:lnTo>
                  <a:lnTo>
                    <a:pt x="142657" y="100948"/>
                  </a:lnTo>
                  <a:lnTo>
                    <a:pt x="145572" y="108970"/>
                  </a:lnTo>
                  <a:lnTo>
                    <a:pt x="148508" y="116303"/>
                  </a:lnTo>
                  <a:lnTo>
                    <a:pt x="151456" y="123176"/>
                  </a:lnTo>
                  <a:lnTo>
                    <a:pt x="157379" y="136104"/>
                  </a:lnTo>
                  <a:lnTo>
                    <a:pt x="163320" y="148465"/>
                  </a:lnTo>
                  <a:lnTo>
                    <a:pt x="165300" y="155531"/>
                  </a:lnTo>
                  <a:lnTo>
                    <a:pt x="166621" y="163219"/>
                  </a:lnTo>
                  <a:lnTo>
                    <a:pt x="167500" y="171320"/>
                  </a:lnTo>
                  <a:lnTo>
                    <a:pt x="169080" y="178706"/>
                  </a:lnTo>
                  <a:lnTo>
                    <a:pt x="171125" y="185614"/>
                  </a:lnTo>
                  <a:lnTo>
                    <a:pt x="173481" y="192204"/>
                  </a:lnTo>
                  <a:lnTo>
                    <a:pt x="176043" y="198581"/>
                  </a:lnTo>
                  <a:lnTo>
                    <a:pt x="178744" y="204817"/>
                  </a:lnTo>
                  <a:lnTo>
                    <a:pt x="181536" y="210959"/>
                  </a:lnTo>
                  <a:lnTo>
                    <a:pt x="184390" y="216045"/>
                  </a:lnTo>
                  <a:lnTo>
                    <a:pt x="187284" y="220429"/>
                  </a:lnTo>
                  <a:lnTo>
                    <a:pt x="190207" y="224343"/>
                  </a:lnTo>
                  <a:lnTo>
                    <a:pt x="193147" y="226953"/>
                  </a:lnTo>
                  <a:lnTo>
                    <a:pt x="196099" y="228693"/>
                  </a:lnTo>
                  <a:lnTo>
                    <a:pt x="204981" y="232172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1" name="Shape 481"/>
            <p:cNvSpPr/>
            <p:nvPr/>
          </p:nvSpPr>
          <p:spPr>
            <a:xfrm>
              <a:off x="6037371" y="4653160"/>
              <a:ext cx="150829" cy="236326"/>
            </a:xfrm>
            <a:custGeom>
              <a:avLst/>
              <a:gdLst/>
              <a:ahLst/>
              <a:cxnLst/>
              <a:rect l="0" t="0" r="0" b="0"/>
              <a:pathLst>
                <a:path w="151532" h="236863" extrusionOk="0">
                  <a:moveTo>
                    <a:pt x="97953" y="0"/>
                  </a:moveTo>
                  <a:lnTo>
                    <a:pt x="90265" y="0"/>
                  </a:lnTo>
                  <a:lnTo>
                    <a:pt x="86928" y="2645"/>
                  </a:lnTo>
                  <a:lnTo>
                    <a:pt x="84650" y="4740"/>
                  </a:lnTo>
                  <a:lnTo>
                    <a:pt x="79473" y="9713"/>
                  </a:lnTo>
                  <a:lnTo>
                    <a:pt x="76703" y="12428"/>
                  </a:lnTo>
                  <a:lnTo>
                    <a:pt x="72872" y="15231"/>
                  </a:lnTo>
                  <a:lnTo>
                    <a:pt x="68333" y="18091"/>
                  </a:lnTo>
                  <a:lnTo>
                    <a:pt x="63324" y="20990"/>
                  </a:lnTo>
                  <a:lnTo>
                    <a:pt x="58992" y="24907"/>
                  </a:lnTo>
                  <a:lnTo>
                    <a:pt x="55111" y="29503"/>
                  </a:lnTo>
                  <a:lnTo>
                    <a:pt x="51533" y="34551"/>
                  </a:lnTo>
                  <a:lnTo>
                    <a:pt x="47163" y="39902"/>
                  </a:lnTo>
                  <a:lnTo>
                    <a:pt x="42264" y="45453"/>
                  </a:lnTo>
                  <a:lnTo>
                    <a:pt x="37014" y="51137"/>
                  </a:lnTo>
                  <a:lnTo>
                    <a:pt x="32522" y="57904"/>
                  </a:lnTo>
                  <a:lnTo>
                    <a:pt x="28536" y="65392"/>
                  </a:lnTo>
                  <a:lnTo>
                    <a:pt x="24886" y="73360"/>
                  </a:lnTo>
                  <a:lnTo>
                    <a:pt x="20468" y="81649"/>
                  </a:lnTo>
                  <a:lnTo>
                    <a:pt x="15538" y="90151"/>
                  </a:lnTo>
                  <a:lnTo>
                    <a:pt x="10267" y="98796"/>
                  </a:lnTo>
                  <a:lnTo>
                    <a:pt x="6753" y="107536"/>
                  </a:lnTo>
                  <a:lnTo>
                    <a:pt x="4411" y="116339"/>
                  </a:lnTo>
                  <a:lnTo>
                    <a:pt x="2850" y="125184"/>
                  </a:lnTo>
                  <a:lnTo>
                    <a:pt x="1809" y="134058"/>
                  </a:lnTo>
                  <a:lnTo>
                    <a:pt x="1114" y="142950"/>
                  </a:lnTo>
                  <a:lnTo>
                    <a:pt x="342" y="159776"/>
                  </a:lnTo>
                  <a:lnTo>
                    <a:pt x="0" y="173868"/>
                  </a:lnTo>
                  <a:lnTo>
                    <a:pt x="901" y="180404"/>
                  </a:lnTo>
                  <a:lnTo>
                    <a:pt x="2494" y="186746"/>
                  </a:lnTo>
                  <a:lnTo>
                    <a:pt x="4548" y="192958"/>
                  </a:lnTo>
                  <a:lnTo>
                    <a:pt x="8894" y="199084"/>
                  </a:lnTo>
                  <a:lnTo>
                    <a:pt x="14767" y="205152"/>
                  </a:lnTo>
                  <a:lnTo>
                    <a:pt x="21660" y="211182"/>
                  </a:lnTo>
                  <a:lnTo>
                    <a:pt x="28238" y="216194"/>
                  </a:lnTo>
                  <a:lnTo>
                    <a:pt x="34609" y="220528"/>
                  </a:lnTo>
                  <a:lnTo>
                    <a:pt x="40841" y="224410"/>
                  </a:lnTo>
                  <a:lnTo>
                    <a:pt x="47972" y="226997"/>
                  </a:lnTo>
                  <a:lnTo>
                    <a:pt x="55702" y="228722"/>
                  </a:lnTo>
                  <a:lnTo>
                    <a:pt x="63833" y="229871"/>
                  </a:lnTo>
                  <a:lnTo>
                    <a:pt x="71238" y="231630"/>
                  </a:lnTo>
                  <a:lnTo>
                    <a:pt x="78159" y="233795"/>
                  </a:lnTo>
                  <a:lnTo>
                    <a:pt x="84757" y="236230"/>
                  </a:lnTo>
                  <a:lnTo>
                    <a:pt x="91140" y="236862"/>
                  </a:lnTo>
                  <a:lnTo>
                    <a:pt x="97379" y="236290"/>
                  </a:lnTo>
                  <a:lnTo>
                    <a:pt x="103523" y="234918"/>
                  </a:lnTo>
                  <a:lnTo>
                    <a:pt x="109604" y="234002"/>
                  </a:lnTo>
                  <a:lnTo>
                    <a:pt x="115642" y="233392"/>
                  </a:lnTo>
                  <a:lnTo>
                    <a:pt x="121652" y="232985"/>
                  </a:lnTo>
                  <a:lnTo>
                    <a:pt x="127643" y="232714"/>
                  </a:lnTo>
                  <a:lnTo>
                    <a:pt x="151531" y="232172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2" name="Shape 482"/>
            <p:cNvSpPr/>
            <p:nvPr/>
          </p:nvSpPr>
          <p:spPr>
            <a:xfrm>
              <a:off x="6535905" y="4678537"/>
              <a:ext cx="206398" cy="312460"/>
            </a:xfrm>
            <a:custGeom>
              <a:avLst/>
              <a:gdLst/>
              <a:ahLst/>
              <a:cxnLst/>
              <a:rect l="0" t="0" r="0" b="0"/>
              <a:pathLst>
                <a:path w="205384" h="312540" extrusionOk="0">
                  <a:moveTo>
                    <a:pt x="71437" y="0"/>
                  </a:moveTo>
                  <a:lnTo>
                    <a:pt x="66697" y="0"/>
                  </a:lnTo>
                  <a:lnTo>
                    <a:pt x="65300" y="1984"/>
                  </a:lnTo>
                  <a:lnTo>
                    <a:pt x="63749" y="9481"/>
                  </a:lnTo>
                  <a:lnTo>
                    <a:pt x="62875" y="15376"/>
                  </a:lnTo>
                  <a:lnTo>
                    <a:pt x="60025" y="22047"/>
                  </a:lnTo>
                  <a:lnTo>
                    <a:pt x="57876" y="26604"/>
                  </a:lnTo>
                  <a:lnTo>
                    <a:pt x="56443" y="31627"/>
                  </a:lnTo>
                  <a:lnTo>
                    <a:pt x="55488" y="36959"/>
                  </a:lnTo>
                  <a:lnTo>
                    <a:pt x="54851" y="42499"/>
                  </a:lnTo>
                  <a:lnTo>
                    <a:pt x="53434" y="49168"/>
                  </a:lnTo>
                  <a:lnTo>
                    <a:pt x="51497" y="56591"/>
                  </a:lnTo>
                  <a:lnTo>
                    <a:pt x="49215" y="64516"/>
                  </a:lnTo>
                  <a:lnTo>
                    <a:pt x="46700" y="71784"/>
                  </a:lnTo>
                  <a:lnTo>
                    <a:pt x="44032" y="78614"/>
                  </a:lnTo>
                  <a:lnTo>
                    <a:pt x="41261" y="85152"/>
                  </a:lnTo>
                  <a:lnTo>
                    <a:pt x="38421" y="92486"/>
                  </a:lnTo>
                  <a:lnTo>
                    <a:pt x="32620" y="108574"/>
                  </a:lnTo>
                  <a:lnTo>
                    <a:pt x="30676" y="116038"/>
                  </a:lnTo>
                  <a:lnTo>
                    <a:pt x="29380" y="122999"/>
                  </a:lnTo>
                  <a:lnTo>
                    <a:pt x="28517" y="129625"/>
                  </a:lnTo>
                  <a:lnTo>
                    <a:pt x="26948" y="137018"/>
                  </a:lnTo>
                  <a:lnTo>
                    <a:pt x="24911" y="144923"/>
                  </a:lnTo>
                  <a:lnTo>
                    <a:pt x="22560" y="153169"/>
                  </a:lnTo>
                  <a:lnTo>
                    <a:pt x="20001" y="160652"/>
                  </a:lnTo>
                  <a:lnTo>
                    <a:pt x="17303" y="167625"/>
                  </a:lnTo>
                  <a:lnTo>
                    <a:pt x="14511" y="174257"/>
                  </a:lnTo>
                  <a:lnTo>
                    <a:pt x="12651" y="180664"/>
                  </a:lnTo>
                  <a:lnTo>
                    <a:pt x="11411" y="186919"/>
                  </a:lnTo>
                  <a:lnTo>
                    <a:pt x="10584" y="193074"/>
                  </a:lnTo>
                  <a:lnTo>
                    <a:pt x="10032" y="199161"/>
                  </a:lnTo>
                  <a:lnTo>
                    <a:pt x="9664" y="205204"/>
                  </a:lnTo>
                  <a:lnTo>
                    <a:pt x="9256" y="217210"/>
                  </a:lnTo>
                  <a:lnTo>
                    <a:pt x="9074" y="229160"/>
                  </a:lnTo>
                  <a:lnTo>
                    <a:pt x="8034" y="234132"/>
                  </a:lnTo>
                  <a:lnTo>
                    <a:pt x="4232" y="242304"/>
                  </a:lnTo>
                  <a:lnTo>
                    <a:pt x="1881" y="251888"/>
                  </a:lnTo>
                  <a:lnTo>
                    <a:pt x="1254" y="257222"/>
                  </a:lnTo>
                  <a:lnTo>
                    <a:pt x="557" y="265795"/>
                  </a:lnTo>
                  <a:lnTo>
                    <a:pt x="110" y="274642"/>
                  </a:lnTo>
                  <a:lnTo>
                    <a:pt x="10" y="284317"/>
                  </a:lnTo>
                  <a:lnTo>
                    <a:pt x="0" y="285750"/>
                  </a:lnTo>
                  <a:lnTo>
                    <a:pt x="0" y="277188"/>
                  </a:lnTo>
                  <a:lnTo>
                    <a:pt x="4739" y="272189"/>
                  </a:lnTo>
                  <a:lnTo>
                    <a:pt x="6137" y="269763"/>
                  </a:lnTo>
                  <a:lnTo>
                    <a:pt x="7688" y="264423"/>
                  </a:lnTo>
                  <a:lnTo>
                    <a:pt x="8561" y="255838"/>
                  </a:lnTo>
                  <a:lnTo>
                    <a:pt x="8820" y="251752"/>
                  </a:lnTo>
                  <a:lnTo>
                    <a:pt x="11526" y="245504"/>
                  </a:lnTo>
                  <a:lnTo>
                    <a:pt x="15045" y="237105"/>
                  </a:lnTo>
                  <a:lnTo>
                    <a:pt x="16608" y="230065"/>
                  </a:lnTo>
                  <a:lnTo>
                    <a:pt x="19950" y="220983"/>
                  </a:lnTo>
                  <a:lnTo>
                    <a:pt x="23749" y="211324"/>
                  </a:lnTo>
                  <a:lnTo>
                    <a:pt x="25438" y="203723"/>
                  </a:lnTo>
                  <a:lnTo>
                    <a:pt x="28834" y="194393"/>
                  </a:lnTo>
                  <a:lnTo>
                    <a:pt x="31128" y="189126"/>
                  </a:lnTo>
                  <a:lnTo>
                    <a:pt x="32659" y="183631"/>
                  </a:lnTo>
                  <a:lnTo>
                    <a:pt x="33679" y="177983"/>
                  </a:lnTo>
                  <a:lnTo>
                    <a:pt x="34359" y="172233"/>
                  </a:lnTo>
                  <a:lnTo>
                    <a:pt x="35804" y="166416"/>
                  </a:lnTo>
                  <a:lnTo>
                    <a:pt x="37759" y="160553"/>
                  </a:lnTo>
                  <a:lnTo>
                    <a:pt x="40056" y="154660"/>
                  </a:lnTo>
                  <a:lnTo>
                    <a:pt x="42606" y="145467"/>
                  </a:lnTo>
                  <a:lnTo>
                    <a:pt x="44733" y="137082"/>
                  </a:lnTo>
                  <a:lnTo>
                    <a:pt x="46689" y="132067"/>
                  </a:lnTo>
                  <a:lnTo>
                    <a:pt x="48985" y="126740"/>
                  </a:lnTo>
                  <a:lnTo>
                    <a:pt x="54182" y="115530"/>
                  </a:lnTo>
                  <a:lnTo>
                    <a:pt x="56958" y="109762"/>
                  </a:lnTo>
                  <a:lnTo>
                    <a:pt x="58807" y="103932"/>
                  </a:lnTo>
                  <a:lnTo>
                    <a:pt x="60041" y="98062"/>
                  </a:lnTo>
                  <a:lnTo>
                    <a:pt x="60863" y="92163"/>
                  </a:lnTo>
                  <a:lnTo>
                    <a:pt x="62404" y="86246"/>
                  </a:lnTo>
                  <a:lnTo>
                    <a:pt x="64423" y="80318"/>
                  </a:lnTo>
                  <a:lnTo>
                    <a:pt x="66761" y="74381"/>
                  </a:lnTo>
                  <a:lnTo>
                    <a:pt x="69311" y="68439"/>
                  </a:lnTo>
                  <a:lnTo>
                    <a:pt x="74791" y="56545"/>
                  </a:lnTo>
                  <a:lnTo>
                    <a:pt x="77889" y="47289"/>
                  </a:lnTo>
                  <a:lnTo>
                    <a:pt x="79265" y="38877"/>
                  </a:lnTo>
                  <a:lnTo>
                    <a:pt x="79633" y="33855"/>
                  </a:lnTo>
                  <a:lnTo>
                    <a:pt x="79877" y="28523"/>
                  </a:lnTo>
                  <a:lnTo>
                    <a:pt x="81033" y="23976"/>
                  </a:lnTo>
                  <a:lnTo>
                    <a:pt x="84962" y="16279"/>
                  </a:lnTo>
                  <a:lnTo>
                    <a:pt x="87370" y="9550"/>
                  </a:lnTo>
                  <a:lnTo>
                    <a:pt x="88012" y="6367"/>
                  </a:lnTo>
                  <a:lnTo>
                    <a:pt x="89432" y="4244"/>
                  </a:lnTo>
                  <a:lnTo>
                    <a:pt x="91372" y="2829"/>
                  </a:lnTo>
                  <a:lnTo>
                    <a:pt x="97826" y="165"/>
                  </a:lnTo>
                  <a:lnTo>
                    <a:pt x="102848" y="49"/>
                  </a:lnTo>
                  <a:lnTo>
                    <a:pt x="105276" y="1024"/>
                  </a:lnTo>
                  <a:lnTo>
                    <a:pt x="110620" y="4754"/>
                  </a:lnTo>
                  <a:lnTo>
                    <a:pt x="112442" y="7138"/>
                  </a:lnTo>
                  <a:lnTo>
                    <a:pt x="113656" y="9720"/>
                  </a:lnTo>
                  <a:lnTo>
                    <a:pt x="114466" y="12433"/>
                  </a:lnTo>
                  <a:lnTo>
                    <a:pt x="118012" y="18093"/>
                  </a:lnTo>
                  <a:lnTo>
                    <a:pt x="122895" y="24908"/>
                  </a:lnTo>
                  <a:lnTo>
                    <a:pt x="128373" y="34552"/>
                  </a:lnTo>
                  <a:lnTo>
                    <a:pt x="131222" y="40894"/>
                  </a:lnTo>
                  <a:lnTo>
                    <a:pt x="134114" y="48099"/>
                  </a:lnTo>
                  <a:lnTo>
                    <a:pt x="137034" y="55878"/>
                  </a:lnTo>
                  <a:lnTo>
                    <a:pt x="139973" y="63049"/>
                  </a:lnTo>
                  <a:lnTo>
                    <a:pt x="142924" y="69814"/>
                  </a:lnTo>
                  <a:lnTo>
                    <a:pt x="145884" y="76308"/>
                  </a:lnTo>
                  <a:lnTo>
                    <a:pt x="148850" y="83614"/>
                  </a:lnTo>
                  <a:lnTo>
                    <a:pt x="151819" y="91461"/>
                  </a:lnTo>
                  <a:lnTo>
                    <a:pt x="157765" y="108118"/>
                  </a:lnTo>
                  <a:lnTo>
                    <a:pt x="181570" y="178631"/>
                  </a:lnTo>
                  <a:lnTo>
                    <a:pt x="183554" y="187548"/>
                  </a:lnTo>
                  <a:lnTo>
                    <a:pt x="184877" y="196469"/>
                  </a:lnTo>
                  <a:lnTo>
                    <a:pt x="185759" y="205393"/>
                  </a:lnTo>
                  <a:lnTo>
                    <a:pt x="187339" y="214319"/>
                  </a:lnTo>
                  <a:lnTo>
                    <a:pt x="189385" y="223247"/>
                  </a:lnTo>
                  <a:lnTo>
                    <a:pt x="191741" y="232175"/>
                  </a:lnTo>
                  <a:lnTo>
                    <a:pt x="193311" y="240111"/>
                  </a:lnTo>
                  <a:lnTo>
                    <a:pt x="194358" y="247387"/>
                  </a:lnTo>
                  <a:lnTo>
                    <a:pt x="195057" y="254221"/>
                  </a:lnTo>
                  <a:lnTo>
                    <a:pt x="196514" y="260762"/>
                  </a:lnTo>
                  <a:lnTo>
                    <a:pt x="198478" y="267107"/>
                  </a:lnTo>
                  <a:lnTo>
                    <a:pt x="200779" y="273321"/>
                  </a:lnTo>
                  <a:lnTo>
                    <a:pt x="203336" y="282872"/>
                  </a:lnTo>
                  <a:lnTo>
                    <a:pt x="204473" y="290424"/>
                  </a:lnTo>
                  <a:lnTo>
                    <a:pt x="204978" y="297087"/>
                  </a:lnTo>
                  <a:lnTo>
                    <a:pt x="205202" y="303356"/>
                  </a:lnTo>
                  <a:lnTo>
                    <a:pt x="205383" y="312539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3" name="Shape 483"/>
            <p:cNvSpPr/>
            <p:nvPr/>
          </p:nvSpPr>
          <p:spPr>
            <a:xfrm>
              <a:off x="6581946" y="4821285"/>
              <a:ext cx="168294" cy="9516"/>
            </a:xfrm>
            <a:custGeom>
              <a:avLst/>
              <a:gdLst/>
              <a:ahLst/>
              <a:cxnLst/>
              <a:rect l="0" t="0" r="0" b="0"/>
              <a:pathLst>
                <a:path w="169665" h="8930" extrusionOk="0">
                  <a:moveTo>
                    <a:pt x="0" y="0"/>
                  </a:moveTo>
                  <a:lnTo>
                    <a:pt x="64463" y="0"/>
                  </a:lnTo>
                  <a:lnTo>
                    <a:pt x="73734" y="992"/>
                  </a:lnTo>
                  <a:lnTo>
                    <a:pt x="83883" y="2645"/>
                  </a:lnTo>
                  <a:lnTo>
                    <a:pt x="94617" y="4740"/>
                  </a:lnTo>
                  <a:lnTo>
                    <a:pt x="104750" y="6137"/>
                  </a:lnTo>
                  <a:lnTo>
                    <a:pt x="114481" y="7068"/>
                  </a:lnTo>
                  <a:lnTo>
                    <a:pt x="123946" y="7688"/>
                  </a:lnTo>
                  <a:lnTo>
                    <a:pt x="139754" y="8378"/>
                  </a:lnTo>
                  <a:lnTo>
                    <a:pt x="169664" y="8929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4" name="Shape 484"/>
            <p:cNvSpPr/>
            <p:nvPr/>
          </p:nvSpPr>
          <p:spPr>
            <a:xfrm>
              <a:off x="6840739" y="4653160"/>
              <a:ext cx="231802" cy="293427"/>
            </a:xfrm>
            <a:custGeom>
              <a:avLst/>
              <a:gdLst/>
              <a:ahLst/>
              <a:cxnLst/>
              <a:rect l="0" t="0" r="0" b="0"/>
              <a:pathLst>
                <a:path w="232171" h="294680" extrusionOk="0">
                  <a:moveTo>
                    <a:pt x="8928" y="0"/>
                  </a:moveTo>
                  <a:lnTo>
                    <a:pt x="8928" y="7688"/>
                  </a:lnTo>
                  <a:lnTo>
                    <a:pt x="6281" y="13669"/>
                  </a:lnTo>
                  <a:lnTo>
                    <a:pt x="4187" y="18042"/>
                  </a:lnTo>
                  <a:lnTo>
                    <a:pt x="2790" y="22942"/>
                  </a:lnTo>
                  <a:lnTo>
                    <a:pt x="1859" y="28193"/>
                  </a:lnTo>
                  <a:lnTo>
                    <a:pt x="1238" y="33678"/>
                  </a:lnTo>
                  <a:lnTo>
                    <a:pt x="825" y="39319"/>
                  </a:lnTo>
                  <a:lnTo>
                    <a:pt x="549" y="45064"/>
                  </a:lnTo>
                  <a:lnTo>
                    <a:pt x="243" y="57731"/>
                  </a:lnTo>
                  <a:lnTo>
                    <a:pt x="0" y="160414"/>
                  </a:lnTo>
                  <a:lnTo>
                    <a:pt x="992" y="169451"/>
                  </a:lnTo>
                  <a:lnTo>
                    <a:pt x="2644" y="178452"/>
                  </a:lnTo>
                  <a:lnTo>
                    <a:pt x="4740" y="187428"/>
                  </a:lnTo>
                  <a:lnTo>
                    <a:pt x="7127" y="195397"/>
                  </a:lnTo>
                  <a:lnTo>
                    <a:pt x="9711" y="202694"/>
                  </a:lnTo>
                  <a:lnTo>
                    <a:pt x="12427" y="209543"/>
                  </a:lnTo>
                  <a:lnTo>
                    <a:pt x="15229" y="216094"/>
                  </a:lnTo>
                  <a:lnTo>
                    <a:pt x="20988" y="228664"/>
                  </a:lnTo>
                  <a:lnTo>
                    <a:pt x="23914" y="233802"/>
                  </a:lnTo>
                  <a:lnTo>
                    <a:pt x="29809" y="242157"/>
                  </a:lnTo>
                  <a:lnTo>
                    <a:pt x="35737" y="249177"/>
                  </a:lnTo>
                  <a:lnTo>
                    <a:pt x="38707" y="252438"/>
                  </a:lnTo>
                  <a:lnTo>
                    <a:pt x="42671" y="254612"/>
                  </a:lnTo>
                  <a:lnTo>
                    <a:pt x="47298" y="256062"/>
                  </a:lnTo>
                  <a:lnTo>
                    <a:pt x="52368" y="257028"/>
                  </a:lnTo>
                  <a:lnTo>
                    <a:pt x="56739" y="256680"/>
                  </a:lnTo>
                  <a:lnTo>
                    <a:pt x="60646" y="255456"/>
                  </a:lnTo>
                  <a:lnTo>
                    <a:pt x="78785" y="246362"/>
                  </a:lnTo>
                  <a:lnTo>
                    <a:pt x="84273" y="242624"/>
                  </a:lnTo>
                  <a:lnTo>
                    <a:pt x="89916" y="238148"/>
                  </a:lnTo>
                  <a:lnTo>
                    <a:pt x="95661" y="233179"/>
                  </a:lnTo>
                  <a:lnTo>
                    <a:pt x="101476" y="227882"/>
                  </a:lnTo>
                  <a:lnTo>
                    <a:pt x="113230" y="216705"/>
                  </a:lnTo>
                  <a:lnTo>
                    <a:pt x="118150" y="209955"/>
                  </a:lnTo>
                  <a:lnTo>
                    <a:pt x="122422" y="202477"/>
                  </a:lnTo>
                  <a:lnTo>
                    <a:pt x="126263" y="194516"/>
                  </a:lnTo>
                  <a:lnTo>
                    <a:pt x="129815" y="186232"/>
                  </a:lnTo>
                  <a:lnTo>
                    <a:pt x="133175" y="177732"/>
                  </a:lnTo>
                  <a:lnTo>
                    <a:pt x="136408" y="169090"/>
                  </a:lnTo>
                  <a:lnTo>
                    <a:pt x="139555" y="161343"/>
                  </a:lnTo>
                  <a:lnTo>
                    <a:pt x="142644" y="154195"/>
                  </a:lnTo>
                  <a:lnTo>
                    <a:pt x="145699" y="147445"/>
                  </a:lnTo>
                  <a:lnTo>
                    <a:pt x="147733" y="139969"/>
                  </a:lnTo>
                  <a:lnTo>
                    <a:pt x="149089" y="132007"/>
                  </a:lnTo>
                  <a:lnTo>
                    <a:pt x="149994" y="123724"/>
                  </a:lnTo>
                  <a:lnTo>
                    <a:pt x="150597" y="115224"/>
                  </a:lnTo>
                  <a:lnTo>
                    <a:pt x="150998" y="106582"/>
                  </a:lnTo>
                  <a:lnTo>
                    <a:pt x="151564" y="82842"/>
                  </a:lnTo>
                  <a:lnTo>
                    <a:pt x="151756" y="57043"/>
                  </a:lnTo>
                  <a:lnTo>
                    <a:pt x="150780" y="51919"/>
                  </a:lnTo>
                  <a:lnTo>
                    <a:pt x="147048" y="43580"/>
                  </a:lnTo>
                  <a:lnTo>
                    <a:pt x="142981" y="35923"/>
                  </a:lnTo>
                  <a:lnTo>
                    <a:pt x="142895" y="42887"/>
                  </a:lnTo>
                  <a:lnTo>
                    <a:pt x="142883" y="48165"/>
                  </a:lnTo>
                  <a:lnTo>
                    <a:pt x="143872" y="52946"/>
                  </a:lnTo>
                  <a:lnTo>
                    <a:pt x="145523" y="59110"/>
                  </a:lnTo>
                  <a:lnTo>
                    <a:pt x="147616" y="66196"/>
                  </a:lnTo>
                  <a:lnTo>
                    <a:pt x="149012" y="72904"/>
                  </a:lnTo>
                  <a:lnTo>
                    <a:pt x="149942" y="79360"/>
                  </a:lnTo>
                  <a:lnTo>
                    <a:pt x="150562" y="85648"/>
                  </a:lnTo>
                  <a:lnTo>
                    <a:pt x="150976" y="92818"/>
                  </a:lnTo>
                  <a:lnTo>
                    <a:pt x="151435" y="108721"/>
                  </a:lnTo>
                  <a:lnTo>
                    <a:pt x="152550" y="117129"/>
                  </a:lnTo>
                  <a:lnTo>
                    <a:pt x="154286" y="125711"/>
                  </a:lnTo>
                  <a:lnTo>
                    <a:pt x="156434" y="134409"/>
                  </a:lnTo>
                  <a:lnTo>
                    <a:pt x="158859" y="143184"/>
                  </a:lnTo>
                  <a:lnTo>
                    <a:pt x="164200" y="160871"/>
                  </a:lnTo>
                  <a:lnTo>
                    <a:pt x="166020" y="169755"/>
                  </a:lnTo>
                  <a:lnTo>
                    <a:pt x="167234" y="178654"/>
                  </a:lnTo>
                  <a:lnTo>
                    <a:pt x="168044" y="187564"/>
                  </a:lnTo>
                  <a:lnTo>
                    <a:pt x="169575" y="196480"/>
                  </a:lnTo>
                  <a:lnTo>
                    <a:pt x="171588" y="205401"/>
                  </a:lnTo>
                  <a:lnTo>
                    <a:pt x="173922" y="214324"/>
                  </a:lnTo>
                  <a:lnTo>
                    <a:pt x="176471" y="222257"/>
                  </a:lnTo>
                  <a:lnTo>
                    <a:pt x="179162" y="229531"/>
                  </a:lnTo>
                  <a:lnTo>
                    <a:pt x="181949" y="236364"/>
                  </a:lnTo>
                  <a:lnTo>
                    <a:pt x="184798" y="242904"/>
                  </a:lnTo>
                  <a:lnTo>
                    <a:pt x="190611" y="255463"/>
                  </a:lnTo>
                  <a:lnTo>
                    <a:pt x="193550" y="260597"/>
                  </a:lnTo>
                  <a:lnTo>
                    <a:pt x="199460" y="268948"/>
                  </a:lnTo>
                  <a:lnTo>
                    <a:pt x="205396" y="275967"/>
                  </a:lnTo>
                  <a:lnTo>
                    <a:pt x="211341" y="282394"/>
                  </a:lnTo>
                  <a:lnTo>
                    <a:pt x="217290" y="288558"/>
                  </a:lnTo>
                  <a:lnTo>
                    <a:pt x="220265" y="290598"/>
                  </a:lnTo>
                  <a:lnTo>
                    <a:pt x="223242" y="291959"/>
                  </a:lnTo>
                  <a:lnTo>
                    <a:pt x="232170" y="294679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5" name="Shape 485"/>
            <p:cNvSpPr/>
            <p:nvPr/>
          </p:nvSpPr>
          <p:spPr>
            <a:xfrm>
              <a:off x="7112234" y="4697571"/>
              <a:ext cx="157180" cy="241085"/>
            </a:xfrm>
            <a:custGeom>
              <a:avLst/>
              <a:gdLst/>
              <a:ahLst/>
              <a:cxnLst/>
              <a:rect l="0" t="0" r="0" b="0"/>
              <a:pathLst>
                <a:path w="156138" h="240949" extrusionOk="0">
                  <a:moveTo>
                    <a:pt x="147316" y="53424"/>
                  </a:moveTo>
                  <a:lnTo>
                    <a:pt x="152056" y="48684"/>
                  </a:lnTo>
                  <a:lnTo>
                    <a:pt x="153453" y="46295"/>
                  </a:lnTo>
                  <a:lnTo>
                    <a:pt x="155419" y="39185"/>
                  </a:lnTo>
                  <a:lnTo>
                    <a:pt x="156000" y="35645"/>
                  </a:lnTo>
                  <a:lnTo>
                    <a:pt x="156137" y="31301"/>
                  </a:lnTo>
                  <a:lnTo>
                    <a:pt x="155181" y="28754"/>
                  </a:lnTo>
                  <a:lnTo>
                    <a:pt x="151474" y="23277"/>
                  </a:lnTo>
                  <a:lnTo>
                    <a:pt x="149164" y="17536"/>
                  </a:lnTo>
                  <a:lnTo>
                    <a:pt x="148548" y="14615"/>
                  </a:lnTo>
                  <a:lnTo>
                    <a:pt x="146154" y="11677"/>
                  </a:lnTo>
                  <a:lnTo>
                    <a:pt x="142572" y="8726"/>
                  </a:lnTo>
                  <a:lnTo>
                    <a:pt x="138201" y="5766"/>
                  </a:lnTo>
                  <a:lnTo>
                    <a:pt x="134294" y="3792"/>
                  </a:lnTo>
                  <a:lnTo>
                    <a:pt x="130697" y="2478"/>
                  </a:lnTo>
                  <a:lnTo>
                    <a:pt x="127308" y="1600"/>
                  </a:lnTo>
                  <a:lnTo>
                    <a:pt x="123062" y="1016"/>
                  </a:lnTo>
                  <a:lnTo>
                    <a:pt x="118249" y="626"/>
                  </a:lnTo>
                  <a:lnTo>
                    <a:pt x="113056" y="365"/>
                  </a:lnTo>
                  <a:lnTo>
                    <a:pt x="101993" y="77"/>
                  </a:lnTo>
                  <a:lnTo>
                    <a:pt x="96265" y="0"/>
                  </a:lnTo>
                  <a:lnTo>
                    <a:pt x="89470" y="941"/>
                  </a:lnTo>
                  <a:lnTo>
                    <a:pt x="81963" y="2560"/>
                  </a:lnTo>
                  <a:lnTo>
                    <a:pt x="73982" y="4633"/>
                  </a:lnTo>
                  <a:lnTo>
                    <a:pt x="66677" y="7998"/>
                  </a:lnTo>
                  <a:lnTo>
                    <a:pt x="59823" y="12226"/>
                  </a:lnTo>
                  <a:lnTo>
                    <a:pt x="53268" y="17029"/>
                  </a:lnTo>
                  <a:lnTo>
                    <a:pt x="46915" y="22215"/>
                  </a:lnTo>
                  <a:lnTo>
                    <a:pt x="40694" y="27658"/>
                  </a:lnTo>
                  <a:lnTo>
                    <a:pt x="34564" y="33270"/>
                  </a:lnTo>
                  <a:lnTo>
                    <a:pt x="22460" y="44798"/>
                  </a:lnTo>
                  <a:lnTo>
                    <a:pt x="16453" y="50650"/>
                  </a:lnTo>
                  <a:lnTo>
                    <a:pt x="12449" y="57528"/>
                  </a:lnTo>
                  <a:lnTo>
                    <a:pt x="9781" y="65090"/>
                  </a:lnTo>
                  <a:lnTo>
                    <a:pt x="8000" y="73107"/>
                  </a:lnTo>
                  <a:lnTo>
                    <a:pt x="5822" y="80437"/>
                  </a:lnTo>
                  <a:lnTo>
                    <a:pt x="3377" y="87308"/>
                  </a:lnTo>
                  <a:lnTo>
                    <a:pt x="756" y="93873"/>
                  </a:lnTo>
                  <a:lnTo>
                    <a:pt x="0" y="101226"/>
                  </a:lnTo>
                  <a:lnTo>
                    <a:pt x="488" y="109105"/>
                  </a:lnTo>
                  <a:lnTo>
                    <a:pt x="1805" y="117333"/>
                  </a:lnTo>
                  <a:lnTo>
                    <a:pt x="2684" y="125796"/>
                  </a:lnTo>
                  <a:lnTo>
                    <a:pt x="3270" y="134415"/>
                  </a:lnTo>
                  <a:lnTo>
                    <a:pt x="3661" y="143136"/>
                  </a:lnTo>
                  <a:lnTo>
                    <a:pt x="5905" y="150936"/>
                  </a:lnTo>
                  <a:lnTo>
                    <a:pt x="9385" y="158119"/>
                  </a:lnTo>
                  <a:lnTo>
                    <a:pt x="13691" y="164893"/>
                  </a:lnTo>
                  <a:lnTo>
                    <a:pt x="17553" y="171392"/>
                  </a:lnTo>
                  <a:lnTo>
                    <a:pt x="21120" y="177710"/>
                  </a:lnTo>
                  <a:lnTo>
                    <a:pt x="24490" y="183907"/>
                  </a:lnTo>
                  <a:lnTo>
                    <a:pt x="28721" y="190022"/>
                  </a:lnTo>
                  <a:lnTo>
                    <a:pt x="33526" y="196083"/>
                  </a:lnTo>
                  <a:lnTo>
                    <a:pt x="38714" y="202108"/>
                  </a:lnTo>
                  <a:lnTo>
                    <a:pt x="44158" y="207118"/>
                  </a:lnTo>
                  <a:lnTo>
                    <a:pt x="49770" y="211449"/>
                  </a:lnTo>
                  <a:lnTo>
                    <a:pt x="55497" y="215329"/>
                  </a:lnTo>
                  <a:lnTo>
                    <a:pt x="61298" y="218908"/>
                  </a:lnTo>
                  <a:lnTo>
                    <a:pt x="67152" y="222285"/>
                  </a:lnTo>
                  <a:lnTo>
                    <a:pt x="78945" y="228684"/>
                  </a:lnTo>
                  <a:lnTo>
                    <a:pt x="90801" y="234836"/>
                  </a:lnTo>
                  <a:lnTo>
                    <a:pt x="96741" y="236873"/>
                  </a:lnTo>
                  <a:lnTo>
                    <a:pt x="102686" y="238231"/>
                  </a:lnTo>
                  <a:lnTo>
                    <a:pt x="108633" y="239136"/>
                  </a:lnTo>
                  <a:lnTo>
                    <a:pt x="114583" y="239740"/>
                  </a:lnTo>
                  <a:lnTo>
                    <a:pt x="120533" y="240143"/>
                  </a:lnTo>
                  <a:lnTo>
                    <a:pt x="134860" y="240789"/>
                  </a:lnTo>
                  <a:lnTo>
                    <a:pt x="139466" y="240876"/>
                  </a:lnTo>
                  <a:lnTo>
                    <a:pt x="147316" y="240948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6" name="Shape 486"/>
            <p:cNvSpPr/>
            <p:nvPr/>
          </p:nvSpPr>
          <p:spPr>
            <a:xfrm>
              <a:off x="7629818" y="4653160"/>
              <a:ext cx="260380" cy="445692"/>
            </a:xfrm>
            <a:custGeom>
              <a:avLst/>
              <a:gdLst/>
              <a:ahLst/>
              <a:cxnLst/>
              <a:rect l="0" t="0" r="0" b="0"/>
              <a:pathLst>
                <a:path w="259534" h="446453" extrusionOk="0">
                  <a:moveTo>
                    <a:pt x="120801" y="8897"/>
                  </a:moveTo>
                  <a:lnTo>
                    <a:pt x="120801" y="77"/>
                  </a:lnTo>
                  <a:lnTo>
                    <a:pt x="116060" y="0"/>
                  </a:lnTo>
                  <a:lnTo>
                    <a:pt x="113671" y="982"/>
                  </a:lnTo>
                  <a:lnTo>
                    <a:pt x="108373" y="4717"/>
                  </a:lnTo>
                  <a:lnTo>
                    <a:pt x="104578" y="8095"/>
                  </a:lnTo>
                  <a:lnTo>
                    <a:pt x="95070" y="17140"/>
                  </a:lnTo>
                  <a:lnTo>
                    <a:pt x="83301" y="28648"/>
                  </a:lnTo>
                  <a:lnTo>
                    <a:pt x="78934" y="33971"/>
                  </a:lnTo>
                  <a:lnTo>
                    <a:pt x="74037" y="40496"/>
                  </a:lnTo>
                  <a:lnTo>
                    <a:pt x="68790" y="47823"/>
                  </a:lnTo>
                  <a:lnTo>
                    <a:pt x="63306" y="54691"/>
                  </a:lnTo>
                  <a:lnTo>
                    <a:pt x="57666" y="61254"/>
                  </a:lnTo>
                  <a:lnTo>
                    <a:pt x="51923" y="67615"/>
                  </a:lnTo>
                  <a:lnTo>
                    <a:pt x="47101" y="74831"/>
                  </a:lnTo>
                  <a:lnTo>
                    <a:pt x="42894" y="82619"/>
                  </a:lnTo>
                  <a:lnTo>
                    <a:pt x="39097" y="90787"/>
                  </a:lnTo>
                  <a:lnTo>
                    <a:pt x="34582" y="99209"/>
                  </a:lnTo>
                  <a:lnTo>
                    <a:pt x="29587" y="107801"/>
                  </a:lnTo>
                  <a:lnTo>
                    <a:pt x="24272" y="116505"/>
                  </a:lnTo>
                  <a:lnTo>
                    <a:pt x="19738" y="125284"/>
                  </a:lnTo>
                  <a:lnTo>
                    <a:pt x="15722" y="134113"/>
                  </a:lnTo>
                  <a:lnTo>
                    <a:pt x="12054" y="142976"/>
                  </a:lnTo>
                  <a:lnTo>
                    <a:pt x="9607" y="151862"/>
                  </a:lnTo>
                  <a:lnTo>
                    <a:pt x="7976" y="160761"/>
                  </a:lnTo>
                  <a:lnTo>
                    <a:pt x="6890" y="169671"/>
                  </a:lnTo>
                  <a:lnTo>
                    <a:pt x="5173" y="179580"/>
                  </a:lnTo>
                  <a:lnTo>
                    <a:pt x="3035" y="190155"/>
                  </a:lnTo>
                  <a:lnTo>
                    <a:pt x="619" y="201172"/>
                  </a:lnTo>
                  <a:lnTo>
                    <a:pt x="0" y="211495"/>
                  </a:lnTo>
                  <a:lnTo>
                    <a:pt x="579" y="221353"/>
                  </a:lnTo>
                  <a:lnTo>
                    <a:pt x="1957" y="230902"/>
                  </a:lnTo>
                  <a:lnTo>
                    <a:pt x="3870" y="239252"/>
                  </a:lnTo>
                  <a:lnTo>
                    <a:pt x="6135" y="246803"/>
                  </a:lnTo>
                  <a:lnTo>
                    <a:pt x="11299" y="260484"/>
                  </a:lnTo>
                  <a:lnTo>
                    <a:pt x="16902" y="273180"/>
                  </a:lnTo>
                  <a:lnTo>
                    <a:pt x="22699" y="282791"/>
                  </a:lnTo>
                  <a:lnTo>
                    <a:pt x="25634" y="286743"/>
                  </a:lnTo>
                  <a:lnTo>
                    <a:pt x="29575" y="290370"/>
                  </a:lnTo>
                  <a:lnTo>
                    <a:pt x="34186" y="293780"/>
                  </a:lnTo>
                  <a:lnTo>
                    <a:pt x="39246" y="297046"/>
                  </a:lnTo>
                  <a:lnTo>
                    <a:pt x="44603" y="299223"/>
                  </a:lnTo>
                  <a:lnTo>
                    <a:pt x="50158" y="300674"/>
                  </a:lnTo>
                  <a:lnTo>
                    <a:pt x="55847" y="301642"/>
                  </a:lnTo>
                  <a:lnTo>
                    <a:pt x="60631" y="302287"/>
                  </a:lnTo>
                  <a:lnTo>
                    <a:pt x="68593" y="303003"/>
                  </a:lnTo>
                  <a:lnTo>
                    <a:pt x="72105" y="302202"/>
                  </a:lnTo>
                  <a:lnTo>
                    <a:pt x="78653" y="298667"/>
                  </a:lnTo>
                  <a:lnTo>
                    <a:pt x="82780" y="296335"/>
                  </a:lnTo>
                  <a:lnTo>
                    <a:pt x="92658" y="291097"/>
                  </a:lnTo>
                  <a:lnTo>
                    <a:pt x="97078" y="287320"/>
                  </a:lnTo>
                  <a:lnTo>
                    <a:pt x="104636" y="277831"/>
                  </a:lnTo>
                  <a:lnTo>
                    <a:pt x="111302" y="266999"/>
                  </a:lnTo>
                  <a:lnTo>
                    <a:pt x="117571" y="255570"/>
                  </a:lnTo>
                  <a:lnTo>
                    <a:pt x="123665" y="243876"/>
                  </a:lnTo>
                  <a:lnTo>
                    <a:pt x="127034" y="232064"/>
                  </a:lnTo>
                  <a:lnTo>
                    <a:pt x="128533" y="220199"/>
                  </a:lnTo>
                  <a:lnTo>
                    <a:pt x="129198" y="208312"/>
                  </a:lnTo>
                  <a:lnTo>
                    <a:pt x="128384" y="203356"/>
                  </a:lnTo>
                  <a:lnTo>
                    <a:pt x="123489" y="191641"/>
                  </a:lnTo>
                  <a:lnTo>
                    <a:pt x="121995" y="185036"/>
                  </a:lnTo>
                  <a:lnTo>
                    <a:pt x="118686" y="178793"/>
                  </a:lnTo>
                  <a:lnTo>
                    <a:pt x="116414" y="175739"/>
                  </a:lnTo>
                  <a:lnTo>
                    <a:pt x="113908" y="173704"/>
                  </a:lnTo>
                  <a:lnTo>
                    <a:pt x="111244" y="172346"/>
                  </a:lnTo>
                  <a:lnTo>
                    <a:pt x="104581" y="170168"/>
                  </a:lnTo>
                  <a:lnTo>
                    <a:pt x="97129" y="169737"/>
                  </a:lnTo>
                  <a:lnTo>
                    <a:pt x="95397" y="169679"/>
                  </a:lnTo>
                  <a:lnTo>
                    <a:pt x="94935" y="170655"/>
                  </a:lnTo>
                  <a:lnTo>
                    <a:pt x="94422" y="174386"/>
                  </a:lnTo>
                  <a:lnTo>
                    <a:pt x="95278" y="176770"/>
                  </a:lnTo>
                  <a:lnTo>
                    <a:pt x="98875" y="182065"/>
                  </a:lnTo>
                  <a:lnTo>
                    <a:pt x="106477" y="190624"/>
                  </a:lnTo>
                  <a:lnTo>
                    <a:pt x="115014" y="199443"/>
                  </a:lnTo>
                  <a:lnTo>
                    <a:pt x="118927" y="202405"/>
                  </a:lnTo>
                  <a:lnTo>
                    <a:pt x="123520" y="205371"/>
                  </a:lnTo>
                  <a:lnTo>
                    <a:pt x="128567" y="208341"/>
                  </a:lnTo>
                  <a:lnTo>
                    <a:pt x="133916" y="211313"/>
                  </a:lnTo>
                  <a:lnTo>
                    <a:pt x="145151" y="217261"/>
                  </a:lnTo>
                  <a:lnTo>
                    <a:pt x="150924" y="219243"/>
                  </a:lnTo>
                  <a:lnTo>
                    <a:pt x="156758" y="220565"/>
                  </a:lnTo>
                  <a:lnTo>
                    <a:pt x="162632" y="221447"/>
                  </a:lnTo>
                  <a:lnTo>
                    <a:pt x="168532" y="223027"/>
                  </a:lnTo>
                  <a:lnTo>
                    <a:pt x="174450" y="225072"/>
                  </a:lnTo>
                  <a:lnTo>
                    <a:pt x="180380" y="227428"/>
                  </a:lnTo>
                  <a:lnTo>
                    <a:pt x="186317" y="228998"/>
                  </a:lnTo>
                  <a:lnTo>
                    <a:pt x="192260" y="230045"/>
                  </a:lnTo>
                  <a:lnTo>
                    <a:pt x="198205" y="230744"/>
                  </a:lnTo>
                  <a:lnTo>
                    <a:pt x="204154" y="232201"/>
                  </a:lnTo>
                  <a:lnTo>
                    <a:pt x="210105" y="234165"/>
                  </a:lnTo>
                  <a:lnTo>
                    <a:pt x="216055" y="236466"/>
                  </a:lnTo>
                  <a:lnTo>
                    <a:pt x="221015" y="238001"/>
                  </a:lnTo>
                  <a:lnTo>
                    <a:pt x="225313" y="239023"/>
                  </a:lnTo>
                  <a:lnTo>
                    <a:pt x="232736" y="240160"/>
                  </a:lnTo>
                  <a:lnTo>
                    <a:pt x="239341" y="240665"/>
                  </a:lnTo>
                  <a:lnTo>
                    <a:pt x="245585" y="240889"/>
                  </a:lnTo>
                  <a:lnTo>
                    <a:pt x="248638" y="240949"/>
                  </a:lnTo>
                  <a:lnTo>
                    <a:pt x="250675" y="241982"/>
                  </a:lnTo>
                  <a:lnTo>
                    <a:pt x="252032" y="243661"/>
                  </a:lnTo>
                  <a:lnTo>
                    <a:pt x="252937" y="245774"/>
                  </a:lnTo>
                  <a:lnTo>
                    <a:pt x="254533" y="247182"/>
                  </a:lnTo>
                  <a:lnTo>
                    <a:pt x="256588" y="248121"/>
                  </a:lnTo>
                  <a:lnTo>
                    <a:pt x="258951" y="248747"/>
                  </a:lnTo>
                  <a:lnTo>
                    <a:pt x="259533" y="249164"/>
                  </a:lnTo>
                  <a:lnTo>
                    <a:pt x="258931" y="249443"/>
                  </a:lnTo>
                  <a:lnTo>
                    <a:pt x="257536" y="249628"/>
                  </a:lnTo>
                  <a:lnTo>
                    <a:pt x="256606" y="250744"/>
                  </a:lnTo>
                  <a:lnTo>
                    <a:pt x="255986" y="252480"/>
                  </a:lnTo>
                  <a:lnTo>
                    <a:pt x="255573" y="254629"/>
                  </a:lnTo>
                  <a:lnTo>
                    <a:pt x="252468" y="259663"/>
                  </a:lnTo>
                  <a:lnTo>
                    <a:pt x="245142" y="268075"/>
                  </a:lnTo>
                  <a:lnTo>
                    <a:pt x="239564" y="274900"/>
                  </a:lnTo>
                  <a:lnTo>
                    <a:pt x="233777" y="284548"/>
                  </a:lnTo>
                  <a:lnTo>
                    <a:pt x="227898" y="295450"/>
                  </a:lnTo>
                  <a:lnTo>
                    <a:pt x="210093" y="330436"/>
                  </a:lnTo>
                  <a:lnTo>
                    <a:pt x="205134" y="342303"/>
                  </a:lnTo>
                  <a:lnTo>
                    <a:pt x="202930" y="354193"/>
                  </a:lnTo>
                  <a:lnTo>
                    <a:pt x="201951" y="366091"/>
                  </a:lnTo>
                  <a:lnTo>
                    <a:pt x="201516" y="378986"/>
                  </a:lnTo>
                  <a:lnTo>
                    <a:pt x="201178" y="433125"/>
                  </a:lnTo>
                  <a:lnTo>
                    <a:pt x="201168" y="446452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7" name="Shape 487"/>
            <p:cNvSpPr/>
            <p:nvPr/>
          </p:nvSpPr>
          <p:spPr>
            <a:xfrm>
              <a:off x="7964821" y="4724533"/>
              <a:ext cx="179408" cy="275979"/>
            </a:xfrm>
            <a:custGeom>
              <a:avLst/>
              <a:gdLst/>
              <a:ahLst/>
              <a:cxnLst/>
              <a:rect l="0" t="0" r="0" b="0"/>
              <a:pathLst>
                <a:path w="178395" h="275848" extrusionOk="0">
                  <a:moveTo>
                    <a:pt x="133745" y="35315"/>
                  </a:moveTo>
                  <a:lnTo>
                    <a:pt x="133745" y="30575"/>
                  </a:lnTo>
                  <a:lnTo>
                    <a:pt x="134736" y="28186"/>
                  </a:lnTo>
                  <a:lnTo>
                    <a:pt x="139882" y="21076"/>
                  </a:lnTo>
                  <a:lnTo>
                    <a:pt x="141433" y="19064"/>
                  </a:lnTo>
                  <a:lnTo>
                    <a:pt x="142124" y="15525"/>
                  </a:lnTo>
                  <a:lnTo>
                    <a:pt x="142565" y="9908"/>
                  </a:lnTo>
                  <a:lnTo>
                    <a:pt x="139980" y="6494"/>
                  </a:lnTo>
                  <a:lnTo>
                    <a:pt x="137902" y="4195"/>
                  </a:lnTo>
                  <a:lnTo>
                    <a:pt x="135524" y="2662"/>
                  </a:lnTo>
                  <a:lnTo>
                    <a:pt x="130236" y="959"/>
                  </a:lnTo>
                  <a:lnTo>
                    <a:pt x="127437" y="505"/>
                  </a:lnTo>
                  <a:lnTo>
                    <a:pt x="124578" y="202"/>
                  </a:lnTo>
                  <a:lnTo>
                    <a:pt x="121681" y="0"/>
                  </a:lnTo>
                  <a:lnTo>
                    <a:pt x="117765" y="857"/>
                  </a:lnTo>
                  <a:lnTo>
                    <a:pt x="113170" y="2421"/>
                  </a:lnTo>
                  <a:lnTo>
                    <a:pt x="108122" y="4456"/>
                  </a:lnTo>
                  <a:lnTo>
                    <a:pt x="102772" y="6805"/>
                  </a:lnTo>
                  <a:lnTo>
                    <a:pt x="91536" y="12060"/>
                  </a:lnTo>
                  <a:lnTo>
                    <a:pt x="74055" y="20597"/>
                  </a:lnTo>
                  <a:lnTo>
                    <a:pt x="68154" y="24511"/>
                  </a:lnTo>
                  <a:lnTo>
                    <a:pt x="62236" y="29104"/>
                  </a:lnTo>
                  <a:lnTo>
                    <a:pt x="56307" y="34151"/>
                  </a:lnTo>
                  <a:lnTo>
                    <a:pt x="50370" y="40492"/>
                  </a:lnTo>
                  <a:lnTo>
                    <a:pt x="44427" y="47696"/>
                  </a:lnTo>
                  <a:lnTo>
                    <a:pt x="38481" y="55475"/>
                  </a:lnTo>
                  <a:lnTo>
                    <a:pt x="32533" y="63637"/>
                  </a:lnTo>
                  <a:lnTo>
                    <a:pt x="20631" y="80645"/>
                  </a:lnTo>
                  <a:lnTo>
                    <a:pt x="15672" y="89347"/>
                  </a:lnTo>
                  <a:lnTo>
                    <a:pt x="11373" y="98126"/>
                  </a:lnTo>
                  <a:lnTo>
                    <a:pt x="7515" y="106954"/>
                  </a:lnTo>
                  <a:lnTo>
                    <a:pt x="4944" y="115817"/>
                  </a:lnTo>
                  <a:lnTo>
                    <a:pt x="3228" y="124701"/>
                  </a:lnTo>
                  <a:lnTo>
                    <a:pt x="2086" y="133602"/>
                  </a:lnTo>
                  <a:lnTo>
                    <a:pt x="1324" y="142511"/>
                  </a:lnTo>
                  <a:lnTo>
                    <a:pt x="815" y="151427"/>
                  </a:lnTo>
                  <a:lnTo>
                    <a:pt x="250" y="169272"/>
                  </a:lnTo>
                  <a:lnTo>
                    <a:pt x="0" y="187125"/>
                  </a:lnTo>
                  <a:lnTo>
                    <a:pt x="925" y="195061"/>
                  </a:lnTo>
                  <a:lnTo>
                    <a:pt x="2534" y="202335"/>
                  </a:lnTo>
                  <a:lnTo>
                    <a:pt x="4599" y="209170"/>
                  </a:lnTo>
                  <a:lnTo>
                    <a:pt x="7960" y="215710"/>
                  </a:lnTo>
                  <a:lnTo>
                    <a:pt x="12185" y="222055"/>
                  </a:lnTo>
                  <a:lnTo>
                    <a:pt x="16986" y="228269"/>
                  </a:lnTo>
                  <a:lnTo>
                    <a:pt x="22172" y="234397"/>
                  </a:lnTo>
                  <a:lnTo>
                    <a:pt x="27613" y="240466"/>
                  </a:lnTo>
                  <a:lnTo>
                    <a:pt x="33224" y="246496"/>
                  </a:lnTo>
                  <a:lnTo>
                    <a:pt x="38950" y="251509"/>
                  </a:lnTo>
                  <a:lnTo>
                    <a:pt x="44750" y="255843"/>
                  </a:lnTo>
                  <a:lnTo>
                    <a:pt x="50604" y="259724"/>
                  </a:lnTo>
                  <a:lnTo>
                    <a:pt x="56489" y="263303"/>
                  </a:lnTo>
                  <a:lnTo>
                    <a:pt x="62397" y="266682"/>
                  </a:lnTo>
                  <a:lnTo>
                    <a:pt x="68320" y="269927"/>
                  </a:lnTo>
                  <a:lnTo>
                    <a:pt x="75246" y="272090"/>
                  </a:lnTo>
                  <a:lnTo>
                    <a:pt x="82839" y="273532"/>
                  </a:lnTo>
                  <a:lnTo>
                    <a:pt x="90878" y="274493"/>
                  </a:lnTo>
                  <a:lnTo>
                    <a:pt x="98222" y="275134"/>
                  </a:lnTo>
                  <a:lnTo>
                    <a:pt x="105101" y="275562"/>
                  </a:lnTo>
                  <a:lnTo>
                    <a:pt x="111673" y="275847"/>
                  </a:lnTo>
                  <a:lnTo>
                    <a:pt x="118037" y="275045"/>
                  </a:lnTo>
                  <a:lnTo>
                    <a:pt x="124266" y="273517"/>
                  </a:lnTo>
                  <a:lnTo>
                    <a:pt x="130402" y="271507"/>
                  </a:lnTo>
                  <a:lnTo>
                    <a:pt x="135485" y="269175"/>
                  </a:lnTo>
                  <a:lnTo>
                    <a:pt x="139866" y="266628"/>
                  </a:lnTo>
                  <a:lnTo>
                    <a:pt x="143779" y="263938"/>
                  </a:lnTo>
                  <a:lnTo>
                    <a:pt x="147380" y="262144"/>
                  </a:lnTo>
                  <a:lnTo>
                    <a:pt x="150772" y="260948"/>
                  </a:lnTo>
                  <a:lnTo>
                    <a:pt x="154026" y="260152"/>
                  </a:lnTo>
                  <a:lnTo>
                    <a:pt x="157188" y="258628"/>
                  </a:lnTo>
                  <a:lnTo>
                    <a:pt x="160288" y="256619"/>
                  </a:lnTo>
                  <a:lnTo>
                    <a:pt x="163346" y="254289"/>
                  </a:lnTo>
                  <a:lnTo>
                    <a:pt x="166378" y="252735"/>
                  </a:lnTo>
                  <a:lnTo>
                    <a:pt x="169391" y="251699"/>
                  </a:lnTo>
                  <a:lnTo>
                    <a:pt x="178394" y="249627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88" name="Shape 488"/>
            <p:cNvSpPr/>
            <p:nvPr/>
          </p:nvSpPr>
          <p:spPr>
            <a:xfrm>
              <a:off x="8233139" y="4697571"/>
              <a:ext cx="285783" cy="320391"/>
            </a:xfrm>
            <a:custGeom>
              <a:avLst/>
              <a:gdLst/>
              <a:ahLst/>
              <a:cxnLst/>
              <a:rect l="0" t="0" r="0" b="0"/>
              <a:pathLst>
                <a:path w="285264" h="320888" extrusionOk="0">
                  <a:moveTo>
                    <a:pt x="44162" y="8348"/>
                  </a:moveTo>
                  <a:lnTo>
                    <a:pt x="39421" y="13088"/>
                  </a:lnTo>
                  <a:lnTo>
                    <a:pt x="38024" y="15477"/>
                  </a:lnTo>
                  <a:lnTo>
                    <a:pt x="36472" y="20777"/>
                  </a:lnTo>
                  <a:lnTo>
                    <a:pt x="35599" y="29338"/>
                  </a:lnTo>
                  <a:lnTo>
                    <a:pt x="34484" y="32263"/>
                  </a:lnTo>
                  <a:lnTo>
                    <a:pt x="30601" y="38159"/>
                  </a:lnTo>
                  <a:lnTo>
                    <a:pt x="29167" y="43105"/>
                  </a:lnTo>
                  <a:lnTo>
                    <a:pt x="28213" y="49379"/>
                  </a:lnTo>
                  <a:lnTo>
                    <a:pt x="27576" y="56538"/>
                  </a:lnTo>
                  <a:lnTo>
                    <a:pt x="26159" y="64287"/>
                  </a:lnTo>
                  <a:lnTo>
                    <a:pt x="24223" y="72430"/>
                  </a:lnTo>
                  <a:lnTo>
                    <a:pt x="21939" y="80834"/>
                  </a:lnTo>
                  <a:lnTo>
                    <a:pt x="20417" y="89415"/>
                  </a:lnTo>
                  <a:lnTo>
                    <a:pt x="19402" y="98111"/>
                  </a:lnTo>
                  <a:lnTo>
                    <a:pt x="18725" y="106886"/>
                  </a:lnTo>
                  <a:lnTo>
                    <a:pt x="17282" y="115711"/>
                  </a:lnTo>
                  <a:lnTo>
                    <a:pt x="15328" y="124571"/>
                  </a:lnTo>
                  <a:lnTo>
                    <a:pt x="13033" y="133456"/>
                  </a:lnTo>
                  <a:lnTo>
                    <a:pt x="10510" y="142355"/>
                  </a:lnTo>
                  <a:lnTo>
                    <a:pt x="5062" y="160180"/>
                  </a:lnTo>
                  <a:lnTo>
                    <a:pt x="3212" y="168108"/>
                  </a:lnTo>
                  <a:lnTo>
                    <a:pt x="1979" y="175378"/>
                  </a:lnTo>
                  <a:lnTo>
                    <a:pt x="1157" y="182209"/>
                  </a:lnTo>
                  <a:lnTo>
                    <a:pt x="609" y="189739"/>
                  </a:lnTo>
                  <a:lnTo>
                    <a:pt x="243" y="197737"/>
                  </a:lnTo>
                  <a:lnTo>
                    <a:pt x="0" y="206045"/>
                  </a:lnTo>
                  <a:lnTo>
                    <a:pt x="830" y="212575"/>
                  </a:lnTo>
                  <a:lnTo>
                    <a:pt x="4398" y="222477"/>
                  </a:lnTo>
                  <a:lnTo>
                    <a:pt x="9291" y="232832"/>
                  </a:lnTo>
                  <a:lnTo>
                    <a:pt x="11984" y="238371"/>
                  </a:lnTo>
                  <a:lnTo>
                    <a:pt x="14772" y="242064"/>
                  </a:lnTo>
                  <a:lnTo>
                    <a:pt x="17623" y="244526"/>
                  </a:lnTo>
                  <a:lnTo>
                    <a:pt x="24429" y="248253"/>
                  </a:lnTo>
                  <a:lnTo>
                    <a:pt x="34069" y="253217"/>
                  </a:lnTo>
                  <a:lnTo>
                    <a:pt x="40409" y="253946"/>
                  </a:lnTo>
                  <a:lnTo>
                    <a:pt x="47613" y="253439"/>
                  </a:lnTo>
                  <a:lnTo>
                    <a:pt x="55392" y="252109"/>
                  </a:lnTo>
                  <a:lnTo>
                    <a:pt x="62562" y="250230"/>
                  </a:lnTo>
                  <a:lnTo>
                    <a:pt x="69327" y="247986"/>
                  </a:lnTo>
                  <a:lnTo>
                    <a:pt x="75821" y="245497"/>
                  </a:lnTo>
                  <a:lnTo>
                    <a:pt x="90974" y="240086"/>
                  </a:lnTo>
                  <a:lnTo>
                    <a:pt x="99183" y="237254"/>
                  </a:lnTo>
                  <a:lnTo>
                    <a:pt x="106639" y="233381"/>
                  </a:lnTo>
                  <a:lnTo>
                    <a:pt x="113594" y="228815"/>
                  </a:lnTo>
                  <a:lnTo>
                    <a:pt x="120216" y="223787"/>
                  </a:lnTo>
                  <a:lnTo>
                    <a:pt x="126614" y="218450"/>
                  </a:lnTo>
                  <a:lnTo>
                    <a:pt x="132864" y="212909"/>
                  </a:lnTo>
                  <a:lnTo>
                    <a:pt x="139016" y="207229"/>
                  </a:lnTo>
                  <a:lnTo>
                    <a:pt x="161894" y="185016"/>
                  </a:lnTo>
                  <a:lnTo>
                    <a:pt x="169283" y="176728"/>
                  </a:lnTo>
                  <a:lnTo>
                    <a:pt x="176193" y="168226"/>
                  </a:lnTo>
                  <a:lnTo>
                    <a:pt x="182784" y="159582"/>
                  </a:lnTo>
                  <a:lnTo>
                    <a:pt x="188171" y="150842"/>
                  </a:lnTo>
                  <a:lnTo>
                    <a:pt x="192753" y="142039"/>
                  </a:lnTo>
                  <a:lnTo>
                    <a:pt x="196801" y="133194"/>
                  </a:lnTo>
                  <a:lnTo>
                    <a:pt x="200491" y="124321"/>
                  </a:lnTo>
                  <a:lnTo>
                    <a:pt x="203943" y="115429"/>
                  </a:lnTo>
                  <a:lnTo>
                    <a:pt x="210425" y="97612"/>
                  </a:lnTo>
                  <a:lnTo>
                    <a:pt x="225676" y="52992"/>
                  </a:lnTo>
                  <a:lnTo>
                    <a:pt x="227679" y="45056"/>
                  </a:lnTo>
                  <a:lnTo>
                    <a:pt x="229015" y="37781"/>
                  </a:lnTo>
                  <a:lnTo>
                    <a:pt x="229905" y="30946"/>
                  </a:lnTo>
                  <a:lnTo>
                    <a:pt x="230498" y="25398"/>
                  </a:lnTo>
                  <a:lnTo>
                    <a:pt x="231157" y="16587"/>
                  </a:lnTo>
                  <a:lnTo>
                    <a:pt x="231451" y="9364"/>
                  </a:lnTo>
                  <a:lnTo>
                    <a:pt x="231639" y="1383"/>
                  </a:lnTo>
                  <a:lnTo>
                    <a:pt x="232646" y="728"/>
                  </a:lnTo>
                  <a:lnTo>
                    <a:pt x="236411" y="0"/>
                  </a:lnTo>
                  <a:lnTo>
                    <a:pt x="236821" y="798"/>
                  </a:lnTo>
                  <a:lnTo>
                    <a:pt x="236100" y="2323"/>
                  </a:lnTo>
                  <a:lnTo>
                    <a:pt x="234628" y="4331"/>
                  </a:lnTo>
                  <a:lnTo>
                    <a:pt x="232993" y="11855"/>
                  </a:lnTo>
                  <a:lnTo>
                    <a:pt x="232267" y="21813"/>
                  </a:lnTo>
                  <a:lnTo>
                    <a:pt x="231943" y="32853"/>
                  </a:lnTo>
                  <a:lnTo>
                    <a:pt x="230866" y="38575"/>
                  </a:lnTo>
                  <a:lnTo>
                    <a:pt x="229154" y="44375"/>
                  </a:lnTo>
                  <a:lnTo>
                    <a:pt x="227021" y="50225"/>
                  </a:lnTo>
                  <a:lnTo>
                    <a:pt x="225599" y="57102"/>
                  </a:lnTo>
                  <a:lnTo>
                    <a:pt x="224652" y="64663"/>
                  </a:lnTo>
                  <a:lnTo>
                    <a:pt x="224020" y="72680"/>
                  </a:lnTo>
                  <a:lnTo>
                    <a:pt x="223597" y="81002"/>
                  </a:lnTo>
                  <a:lnTo>
                    <a:pt x="223130" y="98185"/>
                  </a:lnTo>
                  <a:lnTo>
                    <a:pt x="222788" y="158959"/>
                  </a:lnTo>
                  <a:lnTo>
                    <a:pt x="223769" y="169278"/>
                  </a:lnTo>
                  <a:lnTo>
                    <a:pt x="225417" y="180127"/>
                  </a:lnTo>
                  <a:lnTo>
                    <a:pt x="227506" y="191329"/>
                  </a:lnTo>
                  <a:lnTo>
                    <a:pt x="229891" y="201772"/>
                  </a:lnTo>
                  <a:lnTo>
                    <a:pt x="232474" y="211711"/>
                  </a:lnTo>
                  <a:lnTo>
                    <a:pt x="237989" y="231685"/>
                  </a:lnTo>
                  <a:lnTo>
                    <a:pt x="243747" y="253791"/>
                  </a:lnTo>
                  <a:lnTo>
                    <a:pt x="247664" y="263257"/>
                  </a:lnTo>
                  <a:lnTo>
                    <a:pt x="252259" y="271553"/>
                  </a:lnTo>
                  <a:lnTo>
                    <a:pt x="257308" y="279068"/>
                  </a:lnTo>
                  <a:lnTo>
                    <a:pt x="261666" y="286062"/>
                  </a:lnTo>
                  <a:lnTo>
                    <a:pt x="265563" y="292710"/>
                  </a:lnTo>
                  <a:lnTo>
                    <a:pt x="269153" y="299126"/>
                  </a:lnTo>
                  <a:lnTo>
                    <a:pt x="275788" y="308900"/>
                  </a:lnTo>
                  <a:lnTo>
                    <a:pt x="285263" y="320887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489" name="Shape 489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STRUCTURE OF A NUCLEOTIDE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l="21846" t="19948" r="19373" b="29602"/>
          <a:stretch/>
        </p:blipFill>
        <p:spPr>
          <a:xfrm>
            <a:off x="1109662" y="1379537"/>
            <a:ext cx="6964362" cy="4479923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2289175" y="1720850"/>
            <a:ext cx="2405062" cy="52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 Phosphate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2038350" y="3459162"/>
            <a:ext cx="2655887" cy="9540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 Deoxyribose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386387" y="3360737"/>
            <a:ext cx="2405062" cy="9540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 Nitrogen Base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5668962" y="1379537"/>
            <a:ext cx="2405062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a. Adenine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668962" y="1868488"/>
            <a:ext cx="2405062" cy="5222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b. Thymine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5668962" y="2243138"/>
            <a:ext cx="2405062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c. Cytosine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5668962" y="2767013"/>
            <a:ext cx="2405062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d. Guanine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12175"/>
            <a:ext cx="8229600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5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STRUCTURE OF DNA</a:t>
            </a: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 r="19467"/>
          <a:stretch/>
        </p:blipFill>
        <p:spPr>
          <a:xfrm>
            <a:off x="457200" y="652462"/>
            <a:ext cx="5183716" cy="6083476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/>
        </p:nvSpPr>
        <p:spPr>
          <a:xfrm>
            <a:off x="5640917" y="2434166"/>
            <a:ext cx="3429000" cy="26659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-BACKBONE IS MADE OF ALTERNATING SUGAR AND PHOSPHATE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-THE RUNGS ARE MADE OF TWO COMPLEMENTARY NITROGEN BASES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9454" y="623510"/>
            <a:ext cx="7934542" cy="623449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/>
          <p:nvPr/>
        </p:nvSpPr>
        <p:spPr>
          <a:xfrm>
            <a:off x="765989" y="342645"/>
            <a:ext cx="410780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COMPLEMENTARY BASE PAIRING RULES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822325" y="365125"/>
            <a:ext cx="7521574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PRACTICE WITH BASE PAIRING</a:t>
            </a:r>
          </a:p>
        </p:txBody>
      </p:sp>
      <p:sp>
        <p:nvSpPr>
          <p:cNvPr id="213" name="Shape 213"/>
          <p:cNvSpPr/>
          <p:nvPr/>
        </p:nvSpPr>
        <p:spPr>
          <a:xfrm>
            <a:off x="457200" y="2981325"/>
            <a:ext cx="8239125" cy="769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  T   C   G   G   C   T   A   C   G   A   T </a:t>
            </a:r>
          </a:p>
        </p:txBody>
      </p:sp>
      <p:sp>
        <p:nvSpPr>
          <p:cNvPr id="214" name="Shape 214"/>
          <p:cNvSpPr/>
          <p:nvPr/>
        </p:nvSpPr>
        <p:spPr>
          <a:xfrm>
            <a:off x="457200" y="3751262"/>
            <a:ext cx="8239125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   A   G   C   C   G   A   T   G   C   T   A 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x="457200" y="2979738"/>
            <a:ext cx="8229600" cy="1587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6" name="Shape 216"/>
          <p:cNvCxnSpPr/>
          <p:nvPr/>
        </p:nvCxnSpPr>
        <p:spPr>
          <a:xfrm>
            <a:off x="457200" y="4521200"/>
            <a:ext cx="8229600" cy="1587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7" name="Shape 217"/>
          <p:cNvCxnSpPr/>
          <p:nvPr/>
        </p:nvCxnSpPr>
        <p:spPr>
          <a:xfrm rot="5400000">
            <a:off x="3744911" y="2279649"/>
            <a:ext cx="720724" cy="67944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18" name="Shape 218"/>
          <p:cNvSpPr txBox="1"/>
          <p:nvPr/>
        </p:nvSpPr>
        <p:spPr>
          <a:xfrm>
            <a:off x="4445000" y="1720850"/>
            <a:ext cx="2406649" cy="1077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Sugar and Phosphate</a:t>
            </a:r>
          </a:p>
        </p:txBody>
      </p:sp>
      <p:cxnSp>
        <p:nvCxnSpPr>
          <p:cNvPr id="219" name="Shape 219"/>
          <p:cNvCxnSpPr/>
          <p:nvPr/>
        </p:nvCxnSpPr>
        <p:spPr>
          <a:xfrm rot="10800000">
            <a:off x="3578224" y="4651373"/>
            <a:ext cx="1176338" cy="46355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0" name="Shape 220"/>
          <p:cNvSpPr txBox="1"/>
          <p:nvPr/>
        </p:nvSpPr>
        <p:spPr>
          <a:xfrm>
            <a:off x="4754562" y="4651375"/>
            <a:ext cx="2406649" cy="1076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Sugar and Phosphate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93700" y="457200"/>
            <a:ext cx="7519987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A7C3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91A7C3"/>
                </a:solidFill>
                <a:latin typeface="Arial"/>
                <a:ea typeface="Arial"/>
                <a:cs typeface="Arial"/>
                <a:sym typeface="Arial"/>
                <a:rtl val="0"/>
              </a:rPr>
              <a:t>DNA REPLICATION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822325" y="1100137"/>
            <a:ext cx="7521574" cy="25574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Process of DNA copying itself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Steps</a:t>
            </a:r>
          </a:p>
          <a:p>
            <a:pPr marL="401638" marR="0" lvl="2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DNA Unzips (Hydrogen bonds break)</a:t>
            </a:r>
          </a:p>
          <a:p>
            <a:pPr marL="401638" marR="0" lvl="2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Each side acts as a template</a:t>
            </a:r>
          </a:p>
          <a:p>
            <a:pPr marL="401638" marR="0" lvl="2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New DNA nucleotides are added according to base-pairing rules</a:t>
            </a:r>
          </a:p>
          <a:p>
            <a:pPr marL="401638" marR="0" lvl="2" indent="-173038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Two new molecules of DNA result – each with one old and one new strand.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Happens in INTERPHASE (before mitosis or meiosis)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  <a:rtl val="0"/>
            </a:endParaRPr>
          </a:p>
        </p:txBody>
      </p:sp>
      <p:pic>
        <p:nvPicPr>
          <p:cNvPr id="228" name="Shape 2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525" y="3733800"/>
            <a:ext cx="7142163" cy="3043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6400" y="228600"/>
            <a:ext cx="2047873" cy="1797048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577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RNA</a:t>
            </a:r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24262" y="1196975"/>
            <a:ext cx="5062536" cy="532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/>
        </p:nvSpPr>
        <p:spPr>
          <a:xfrm>
            <a:off x="457200" y="1196975"/>
            <a:ext cx="2627312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Ribonucleic Acid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Single Stranded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457200" y="4641850"/>
            <a:ext cx="2627312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MONOMER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Nucleotide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14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RNA NUCLEOTIDE</a:t>
            </a: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3">
            <a:alphaModFix/>
          </a:blip>
          <a:srcRect l="21846" t="19948" r="19373" b="29602"/>
          <a:stretch/>
        </p:blipFill>
        <p:spPr>
          <a:xfrm>
            <a:off x="976312" y="814387"/>
            <a:ext cx="6937374" cy="446246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 txBox="1"/>
          <p:nvPr/>
        </p:nvSpPr>
        <p:spPr>
          <a:xfrm>
            <a:off x="1379537" y="1192212"/>
            <a:ext cx="579436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921000" y="3552825"/>
            <a:ext cx="688975" cy="769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5878512" y="2784475"/>
            <a:ext cx="688975" cy="7683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2303463" y="1284287"/>
            <a:ext cx="2141537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Phosphate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2303463" y="5203825"/>
            <a:ext cx="1616074" cy="585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Ribose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4978400" y="2020888"/>
            <a:ext cx="2587625" cy="5857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Nitrogen Base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5424487" y="4035425"/>
            <a:ext cx="2141537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Guanine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5424487" y="4619625"/>
            <a:ext cx="2141537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Cytosine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5424487" y="5203825"/>
            <a:ext cx="2141537" cy="585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Adenine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5497512" y="5789612"/>
            <a:ext cx="2068512" cy="7683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Uracil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3517900" y="6284912"/>
            <a:ext cx="47244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10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  <a:rtl val="0"/>
              </a:rPr>
              <a:t>DURVASULA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00"/>
      </a:accent2>
      <a:accent3>
        <a:srgbClr val="C000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Macintosh PowerPoint</Application>
  <PresentationFormat>On-screen Show (4:3)</PresentationFormat>
  <Paragraphs>206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Angles</vt:lpstr>
      <vt:lpstr>DNA and Protein Synthesis  (STAAR Review) </vt:lpstr>
      <vt:lpstr>DNA: DEOXYRIBONUCLEIC ACID DOUBLE STRANDED  MONOMER: NUCLEOTIDE </vt:lpstr>
      <vt:lpstr>STRUCTURE OF A NUCLEOTIDE</vt:lpstr>
      <vt:lpstr>STRUCTURE OF DNA</vt:lpstr>
      <vt:lpstr>PowerPoint Presentation</vt:lpstr>
      <vt:lpstr>PRACTICE WITH BASE PAIRING</vt:lpstr>
      <vt:lpstr>DNA REPLICATION</vt:lpstr>
      <vt:lpstr>RNA</vt:lpstr>
      <vt:lpstr>RNA NUCLEOTIDE</vt:lpstr>
      <vt:lpstr>WHAT ARE THE TYPES OF RNA?</vt:lpstr>
      <vt:lpstr>MRNA FUNCTION</vt:lpstr>
      <vt:lpstr>rRNA FUNCTION</vt:lpstr>
      <vt:lpstr>tRNA FUNCTION</vt:lpstr>
      <vt:lpstr>PROTEIN SYNTHESIS</vt:lpstr>
      <vt:lpstr>TRANSCRIBE  AND TRANSLATE THE FOLLOWING</vt:lpstr>
      <vt:lpstr>READING THE CODON CHART</vt:lpstr>
      <vt:lpstr>PowerPoint Presentation</vt:lpstr>
      <vt:lpstr>CAN YOU IDENTIFY THE PARTS?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Protein Synthesis  (STAAR Review) </dc:title>
  <cp:lastModifiedBy>Emily Klein</cp:lastModifiedBy>
  <cp:revision>1</cp:revision>
  <dcterms:modified xsi:type="dcterms:W3CDTF">2017-11-09T21:17:20Z</dcterms:modified>
</cp:coreProperties>
</file>